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15.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23" r:id="rId3"/>
    <p:sldId id="257" r:id="rId4"/>
    <p:sldId id="322" r:id="rId5"/>
    <p:sldId id="273" r:id="rId6"/>
    <p:sldId id="324" r:id="rId7"/>
    <p:sldId id="259" r:id="rId8"/>
    <p:sldId id="302" r:id="rId9"/>
    <p:sldId id="263" r:id="rId10"/>
    <p:sldId id="264" r:id="rId11"/>
    <p:sldId id="267" r:id="rId12"/>
    <p:sldId id="304" r:id="rId13"/>
    <p:sldId id="261" r:id="rId14"/>
    <p:sldId id="260" r:id="rId15"/>
    <p:sldId id="271" r:id="rId16"/>
    <p:sldId id="305" r:id="rId17"/>
    <p:sldId id="272" r:id="rId18"/>
    <p:sldId id="291" r:id="rId19"/>
    <p:sldId id="276" r:id="rId20"/>
    <p:sldId id="275" r:id="rId21"/>
    <p:sldId id="277" r:id="rId22"/>
    <p:sldId id="286" r:id="rId23"/>
    <p:sldId id="279" r:id="rId24"/>
    <p:sldId id="287" r:id="rId25"/>
    <p:sldId id="288" r:id="rId26"/>
    <p:sldId id="289" r:id="rId27"/>
    <p:sldId id="292" r:id="rId28"/>
    <p:sldId id="280" r:id="rId29"/>
    <p:sldId id="319" r:id="rId30"/>
    <p:sldId id="318" r:id="rId31"/>
    <p:sldId id="296" r:id="rId32"/>
    <p:sldId id="295" r:id="rId33"/>
    <p:sldId id="320" r:id="rId34"/>
    <p:sldId id="321" r:id="rId35"/>
    <p:sldId id="281" r:id="rId36"/>
    <p:sldId id="283" r:id="rId37"/>
    <p:sldId id="284" r:id="rId38"/>
    <p:sldId id="306" r:id="rId39"/>
    <p:sldId id="297" r:id="rId40"/>
    <p:sldId id="298" r:id="rId41"/>
    <p:sldId id="316" r:id="rId42"/>
    <p:sldId id="299" r:id="rId43"/>
    <p:sldId id="308" r:id="rId44"/>
    <p:sldId id="310" r:id="rId45"/>
    <p:sldId id="309" r:id="rId46"/>
    <p:sldId id="312" r:id="rId47"/>
    <p:sldId id="311" r:id="rId48"/>
    <p:sldId id="314" r:id="rId49"/>
    <p:sldId id="315" r:id="rId50"/>
    <p:sldId id="285" r:id="rId51"/>
    <p:sldId id="274" r:id="rId52"/>
    <p:sldId id="317" r:id="rId53"/>
  </p:sldIdLst>
  <p:sldSz cx="9144000" cy="6858000" type="screen4x3"/>
  <p:notesSz cx="7099300" cy="102235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CDFE"/>
    <a:srgbClr val="97E4FF"/>
    <a:srgbClr val="FC28C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0639" autoAdjust="0"/>
  </p:normalViewPr>
  <p:slideViewPr>
    <p:cSldViewPr>
      <p:cViewPr>
        <p:scale>
          <a:sx n="70" d="100"/>
          <a:sy n="70" d="100"/>
        </p:scale>
        <p:origin x="-1332" y="216"/>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5A52C-4A20-4B45-BF6C-2315AA4BC513}" type="doc">
      <dgm:prSet loTypeId="urn:microsoft.com/office/officeart/2005/8/layout/pyramid1" loCatId="pyramid" qsTypeId="urn:microsoft.com/office/officeart/2005/8/quickstyle/simple1" qsCatId="simple" csTypeId="urn:microsoft.com/office/officeart/2005/8/colors/accent1_3" csCatId="accent1" phldr="1"/>
      <dgm:spPr/>
    </dgm:pt>
    <dgm:pt modelId="{E135B007-8937-4719-A434-4D2CAD953683}">
      <dgm:prSet phldrT="[Texto]"/>
      <dgm:spPr/>
      <dgm:t>
        <a:bodyPr/>
        <a:lstStyle/>
        <a:p>
          <a:r>
            <a:rPr lang="pt-BR" dirty="0" smtClean="0"/>
            <a:t>Alta Complexidade</a:t>
          </a:r>
          <a:endParaRPr lang="pt-BR" dirty="0"/>
        </a:p>
      </dgm:t>
    </dgm:pt>
    <dgm:pt modelId="{C589106D-5A71-4053-B927-67E97EFB29D1}" type="parTrans" cxnId="{B9C04923-2FE2-44EC-BB3D-F8C94A7E7028}">
      <dgm:prSet/>
      <dgm:spPr/>
      <dgm:t>
        <a:bodyPr/>
        <a:lstStyle/>
        <a:p>
          <a:endParaRPr lang="pt-BR"/>
        </a:p>
      </dgm:t>
    </dgm:pt>
    <dgm:pt modelId="{7A83FB94-A5DA-40B0-9FC8-6A693CED50B4}" type="sibTrans" cxnId="{B9C04923-2FE2-44EC-BB3D-F8C94A7E7028}">
      <dgm:prSet/>
      <dgm:spPr/>
      <dgm:t>
        <a:bodyPr/>
        <a:lstStyle/>
        <a:p>
          <a:endParaRPr lang="pt-BR"/>
        </a:p>
      </dgm:t>
    </dgm:pt>
    <dgm:pt modelId="{B2F10078-9880-499D-ADFE-DDA28271F859}">
      <dgm:prSet phldrT="[Texto]"/>
      <dgm:spPr/>
      <dgm:t>
        <a:bodyPr/>
        <a:lstStyle/>
        <a:p>
          <a:r>
            <a:rPr lang="pt-BR" dirty="0" smtClean="0"/>
            <a:t>Média Complexidade</a:t>
          </a:r>
          <a:endParaRPr lang="pt-BR" dirty="0"/>
        </a:p>
      </dgm:t>
    </dgm:pt>
    <dgm:pt modelId="{95342123-1736-471B-9606-40ED9113C8BC}" type="parTrans" cxnId="{59D2F9D9-36D2-4501-A166-34171244489B}">
      <dgm:prSet/>
      <dgm:spPr/>
      <dgm:t>
        <a:bodyPr/>
        <a:lstStyle/>
        <a:p>
          <a:endParaRPr lang="pt-BR"/>
        </a:p>
      </dgm:t>
    </dgm:pt>
    <dgm:pt modelId="{D2A19F12-7010-4D6A-BD8E-55CE0664D0E4}" type="sibTrans" cxnId="{59D2F9D9-36D2-4501-A166-34171244489B}">
      <dgm:prSet/>
      <dgm:spPr/>
      <dgm:t>
        <a:bodyPr/>
        <a:lstStyle/>
        <a:p>
          <a:endParaRPr lang="pt-BR"/>
        </a:p>
      </dgm:t>
    </dgm:pt>
    <dgm:pt modelId="{210E411B-6900-4289-8AFF-2742A12CDE3D}">
      <dgm:prSet phldrT="[Texto]"/>
      <dgm:spPr/>
      <dgm:t>
        <a:bodyPr/>
        <a:lstStyle/>
        <a:p>
          <a:r>
            <a:rPr lang="pt-BR" dirty="0" smtClean="0"/>
            <a:t>Atenção Primária à Saúde</a:t>
          </a:r>
          <a:endParaRPr lang="pt-BR" dirty="0"/>
        </a:p>
      </dgm:t>
    </dgm:pt>
    <dgm:pt modelId="{2FABD742-5339-4053-A0FE-0DA8681E3C74}" type="parTrans" cxnId="{70AE8448-1293-405A-A8DC-B69D5EEC6B06}">
      <dgm:prSet/>
      <dgm:spPr/>
      <dgm:t>
        <a:bodyPr/>
        <a:lstStyle/>
        <a:p>
          <a:endParaRPr lang="pt-BR"/>
        </a:p>
      </dgm:t>
    </dgm:pt>
    <dgm:pt modelId="{06FAD2A0-255E-4154-9A5D-02E75A84E4AF}" type="sibTrans" cxnId="{70AE8448-1293-405A-A8DC-B69D5EEC6B06}">
      <dgm:prSet/>
      <dgm:spPr/>
      <dgm:t>
        <a:bodyPr/>
        <a:lstStyle/>
        <a:p>
          <a:endParaRPr lang="pt-BR"/>
        </a:p>
      </dgm:t>
    </dgm:pt>
    <dgm:pt modelId="{CC437109-C8FA-4733-A131-CA54350C52FD}" type="pres">
      <dgm:prSet presAssocID="{2E65A52C-4A20-4B45-BF6C-2315AA4BC513}" presName="Name0" presStyleCnt="0">
        <dgm:presLayoutVars>
          <dgm:dir/>
          <dgm:animLvl val="lvl"/>
          <dgm:resizeHandles val="exact"/>
        </dgm:presLayoutVars>
      </dgm:prSet>
      <dgm:spPr/>
    </dgm:pt>
    <dgm:pt modelId="{7CC1C4F2-C4C9-42FA-A480-F65AB1C50F20}" type="pres">
      <dgm:prSet presAssocID="{E135B007-8937-4719-A434-4D2CAD953683}" presName="Name8" presStyleCnt="0"/>
      <dgm:spPr/>
    </dgm:pt>
    <dgm:pt modelId="{B46B3307-31FD-4D65-9840-C3953F7E5A82}" type="pres">
      <dgm:prSet presAssocID="{E135B007-8937-4719-A434-4D2CAD953683}" presName="level" presStyleLbl="node1" presStyleIdx="0" presStyleCnt="3" custLinFactNeighborY="-4151">
        <dgm:presLayoutVars>
          <dgm:chMax val="1"/>
          <dgm:bulletEnabled val="1"/>
        </dgm:presLayoutVars>
      </dgm:prSet>
      <dgm:spPr/>
      <dgm:t>
        <a:bodyPr/>
        <a:lstStyle/>
        <a:p>
          <a:endParaRPr lang="pt-BR"/>
        </a:p>
      </dgm:t>
    </dgm:pt>
    <dgm:pt modelId="{C2B91256-A0AB-4CFB-9569-B3C6CE91F0D3}" type="pres">
      <dgm:prSet presAssocID="{E135B007-8937-4719-A434-4D2CAD953683}" presName="levelTx" presStyleLbl="revTx" presStyleIdx="0" presStyleCnt="0">
        <dgm:presLayoutVars>
          <dgm:chMax val="1"/>
          <dgm:bulletEnabled val="1"/>
        </dgm:presLayoutVars>
      </dgm:prSet>
      <dgm:spPr/>
      <dgm:t>
        <a:bodyPr/>
        <a:lstStyle/>
        <a:p>
          <a:endParaRPr lang="pt-BR"/>
        </a:p>
      </dgm:t>
    </dgm:pt>
    <dgm:pt modelId="{A1B4330B-871F-4385-A6E0-9A528F077B32}" type="pres">
      <dgm:prSet presAssocID="{B2F10078-9880-499D-ADFE-DDA28271F859}" presName="Name8" presStyleCnt="0"/>
      <dgm:spPr/>
    </dgm:pt>
    <dgm:pt modelId="{33158F36-FFB7-4C56-A479-D93EE1C194CB}" type="pres">
      <dgm:prSet presAssocID="{B2F10078-9880-499D-ADFE-DDA28271F859}" presName="level" presStyleLbl="node1" presStyleIdx="1" presStyleCnt="3">
        <dgm:presLayoutVars>
          <dgm:chMax val="1"/>
          <dgm:bulletEnabled val="1"/>
        </dgm:presLayoutVars>
      </dgm:prSet>
      <dgm:spPr/>
      <dgm:t>
        <a:bodyPr/>
        <a:lstStyle/>
        <a:p>
          <a:endParaRPr lang="pt-BR"/>
        </a:p>
      </dgm:t>
    </dgm:pt>
    <dgm:pt modelId="{F58C05A9-428E-4339-8122-920AECA7CC7E}" type="pres">
      <dgm:prSet presAssocID="{B2F10078-9880-499D-ADFE-DDA28271F859}" presName="levelTx" presStyleLbl="revTx" presStyleIdx="0" presStyleCnt="0">
        <dgm:presLayoutVars>
          <dgm:chMax val="1"/>
          <dgm:bulletEnabled val="1"/>
        </dgm:presLayoutVars>
      </dgm:prSet>
      <dgm:spPr/>
      <dgm:t>
        <a:bodyPr/>
        <a:lstStyle/>
        <a:p>
          <a:endParaRPr lang="pt-BR"/>
        </a:p>
      </dgm:t>
    </dgm:pt>
    <dgm:pt modelId="{75BB7C3E-803F-4DB1-8E6E-E2A1ED6F8B39}" type="pres">
      <dgm:prSet presAssocID="{210E411B-6900-4289-8AFF-2742A12CDE3D}" presName="Name8" presStyleCnt="0"/>
      <dgm:spPr/>
    </dgm:pt>
    <dgm:pt modelId="{C1BB8C5D-1125-4FBA-A020-DA8CB8518B13}" type="pres">
      <dgm:prSet presAssocID="{210E411B-6900-4289-8AFF-2742A12CDE3D}" presName="level" presStyleLbl="node1" presStyleIdx="2" presStyleCnt="3">
        <dgm:presLayoutVars>
          <dgm:chMax val="1"/>
          <dgm:bulletEnabled val="1"/>
        </dgm:presLayoutVars>
      </dgm:prSet>
      <dgm:spPr/>
      <dgm:t>
        <a:bodyPr/>
        <a:lstStyle/>
        <a:p>
          <a:endParaRPr lang="pt-BR"/>
        </a:p>
      </dgm:t>
    </dgm:pt>
    <dgm:pt modelId="{C6D959DE-4AA1-4463-9643-663FE0EFDB70}" type="pres">
      <dgm:prSet presAssocID="{210E411B-6900-4289-8AFF-2742A12CDE3D}" presName="levelTx" presStyleLbl="revTx" presStyleIdx="0" presStyleCnt="0">
        <dgm:presLayoutVars>
          <dgm:chMax val="1"/>
          <dgm:bulletEnabled val="1"/>
        </dgm:presLayoutVars>
      </dgm:prSet>
      <dgm:spPr/>
      <dgm:t>
        <a:bodyPr/>
        <a:lstStyle/>
        <a:p>
          <a:endParaRPr lang="pt-BR"/>
        </a:p>
      </dgm:t>
    </dgm:pt>
  </dgm:ptLst>
  <dgm:cxnLst>
    <dgm:cxn modelId="{B394E0CA-CF9E-4419-B8AD-123C592D1D1B}" type="presOf" srcId="{2E65A52C-4A20-4B45-BF6C-2315AA4BC513}" destId="{CC437109-C8FA-4733-A131-CA54350C52FD}" srcOrd="0" destOrd="0" presId="urn:microsoft.com/office/officeart/2005/8/layout/pyramid1"/>
    <dgm:cxn modelId="{F0A5FF9A-5882-463F-8B8B-035B5F43BF91}" type="presOf" srcId="{B2F10078-9880-499D-ADFE-DDA28271F859}" destId="{F58C05A9-428E-4339-8122-920AECA7CC7E}" srcOrd="1" destOrd="0" presId="urn:microsoft.com/office/officeart/2005/8/layout/pyramid1"/>
    <dgm:cxn modelId="{B9C04923-2FE2-44EC-BB3D-F8C94A7E7028}" srcId="{2E65A52C-4A20-4B45-BF6C-2315AA4BC513}" destId="{E135B007-8937-4719-A434-4D2CAD953683}" srcOrd="0" destOrd="0" parTransId="{C589106D-5A71-4053-B927-67E97EFB29D1}" sibTransId="{7A83FB94-A5DA-40B0-9FC8-6A693CED50B4}"/>
    <dgm:cxn modelId="{F361DDC1-1316-4B56-AC57-3BA5D735AFAA}" type="presOf" srcId="{E135B007-8937-4719-A434-4D2CAD953683}" destId="{B46B3307-31FD-4D65-9840-C3953F7E5A82}" srcOrd="0" destOrd="0" presId="urn:microsoft.com/office/officeart/2005/8/layout/pyramid1"/>
    <dgm:cxn modelId="{E1D39E5F-A9F9-4F53-AA04-985189089C2E}" type="presOf" srcId="{E135B007-8937-4719-A434-4D2CAD953683}" destId="{C2B91256-A0AB-4CFB-9569-B3C6CE91F0D3}" srcOrd="1" destOrd="0" presId="urn:microsoft.com/office/officeart/2005/8/layout/pyramid1"/>
    <dgm:cxn modelId="{59D2F9D9-36D2-4501-A166-34171244489B}" srcId="{2E65A52C-4A20-4B45-BF6C-2315AA4BC513}" destId="{B2F10078-9880-499D-ADFE-DDA28271F859}" srcOrd="1" destOrd="0" parTransId="{95342123-1736-471B-9606-40ED9113C8BC}" sibTransId="{D2A19F12-7010-4D6A-BD8E-55CE0664D0E4}"/>
    <dgm:cxn modelId="{C77A32CE-69FD-40E3-A590-26BA17AB119F}" type="presOf" srcId="{210E411B-6900-4289-8AFF-2742A12CDE3D}" destId="{C1BB8C5D-1125-4FBA-A020-DA8CB8518B13}" srcOrd="0" destOrd="0" presId="urn:microsoft.com/office/officeart/2005/8/layout/pyramid1"/>
    <dgm:cxn modelId="{38CC1C3C-9941-4EB9-8985-83F4D7C47E44}" type="presOf" srcId="{210E411B-6900-4289-8AFF-2742A12CDE3D}" destId="{C6D959DE-4AA1-4463-9643-663FE0EFDB70}" srcOrd="1" destOrd="0" presId="urn:microsoft.com/office/officeart/2005/8/layout/pyramid1"/>
    <dgm:cxn modelId="{70AE8448-1293-405A-A8DC-B69D5EEC6B06}" srcId="{2E65A52C-4A20-4B45-BF6C-2315AA4BC513}" destId="{210E411B-6900-4289-8AFF-2742A12CDE3D}" srcOrd="2" destOrd="0" parTransId="{2FABD742-5339-4053-A0FE-0DA8681E3C74}" sibTransId="{06FAD2A0-255E-4154-9A5D-02E75A84E4AF}"/>
    <dgm:cxn modelId="{49A9A0BE-EA48-46CC-9BEA-10EC4C88271A}" type="presOf" srcId="{B2F10078-9880-499D-ADFE-DDA28271F859}" destId="{33158F36-FFB7-4C56-A479-D93EE1C194CB}" srcOrd="0" destOrd="0" presId="urn:microsoft.com/office/officeart/2005/8/layout/pyramid1"/>
    <dgm:cxn modelId="{75B3B01A-3FDF-47C9-B4C1-1CCA9A8A3F33}" type="presParOf" srcId="{CC437109-C8FA-4733-A131-CA54350C52FD}" destId="{7CC1C4F2-C4C9-42FA-A480-F65AB1C50F20}" srcOrd="0" destOrd="0" presId="urn:microsoft.com/office/officeart/2005/8/layout/pyramid1"/>
    <dgm:cxn modelId="{72ABAE97-D094-4D08-995D-7856BCF491C0}" type="presParOf" srcId="{7CC1C4F2-C4C9-42FA-A480-F65AB1C50F20}" destId="{B46B3307-31FD-4D65-9840-C3953F7E5A82}" srcOrd="0" destOrd="0" presId="urn:microsoft.com/office/officeart/2005/8/layout/pyramid1"/>
    <dgm:cxn modelId="{4B339ABC-6ED9-474B-A381-8A0B4329AEBB}" type="presParOf" srcId="{7CC1C4F2-C4C9-42FA-A480-F65AB1C50F20}" destId="{C2B91256-A0AB-4CFB-9569-B3C6CE91F0D3}" srcOrd="1" destOrd="0" presId="urn:microsoft.com/office/officeart/2005/8/layout/pyramid1"/>
    <dgm:cxn modelId="{A31995BB-1FB5-4652-ACA3-CFEEE7364191}" type="presParOf" srcId="{CC437109-C8FA-4733-A131-CA54350C52FD}" destId="{A1B4330B-871F-4385-A6E0-9A528F077B32}" srcOrd="1" destOrd="0" presId="urn:microsoft.com/office/officeart/2005/8/layout/pyramid1"/>
    <dgm:cxn modelId="{4075DB74-83FB-4A47-9394-C2C4892C8C52}" type="presParOf" srcId="{A1B4330B-871F-4385-A6E0-9A528F077B32}" destId="{33158F36-FFB7-4C56-A479-D93EE1C194CB}" srcOrd="0" destOrd="0" presId="urn:microsoft.com/office/officeart/2005/8/layout/pyramid1"/>
    <dgm:cxn modelId="{1F39D19F-EF4A-4DC5-AFA0-B60CD64035D8}" type="presParOf" srcId="{A1B4330B-871F-4385-A6E0-9A528F077B32}" destId="{F58C05A9-428E-4339-8122-920AECA7CC7E}" srcOrd="1" destOrd="0" presId="urn:microsoft.com/office/officeart/2005/8/layout/pyramid1"/>
    <dgm:cxn modelId="{70B96EAB-1B48-4C88-AFD0-8F505413AECD}" type="presParOf" srcId="{CC437109-C8FA-4733-A131-CA54350C52FD}" destId="{75BB7C3E-803F-4DB1-8E6E-E2A1ED6F8B39}" srcOrd="2" destOrd="0" presId="urn:microsoft.com/office/officeart/2005/8/layout/pyramid1"/>
    <dgm:cxn modelId="{7EA3AE3B-F882-4B81-AE2D-F9B3AB7457AC}" type="presParOf" srcId="{75BB7C3E-803F-4DB1-8E6E-E2A1ED6F8B39}" destId="{C1BB8C5D-1125-4FBA-A020-DA8CB8518B13}" srcOrd="0" destOrd="0" presId="urn:microsoft.com/office/officeart/2005/8/layout/pyramid1"/>
    <dgm:cxn modelId="{C4CA44BD-BC5F-486B-92DC-5A0CD76D0604}" type="presParOf" srcId="{75BB7C3E-803F-4DB1-8E6E-E2A1ED6F8B39}" destId="{C6D959DE-4AA1-4463-9643-663FE0EFDB70}"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26ED5F-9EF7-4CB6-89D6-A4D0D6427DEB}"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pt-BR"/>
        </a:p>
      </dgm:t>
    </dgm:pt>
    <dgm:pt modelId="{AE69910F-0211-4BE9-BAC0-DB18A0D20998}">
      <dgm:prSet phldrT="[Texto]" custT="1"/>
      <dgm:spPr>
        <a:solidFill>
          <a:schemeClr val="accent1">
            <a:lumMod val="50000"/>
          </a:schemeClr>
        </a:solidFill>
      </dgm:spPr>
      <dgm:t>
        <a:bodyPr/>
        <a:lstStyle/>
        <a:p>
          <a:r>
            <a:rPr lang="pt-BR" sz="2000" dirty="0" smtClean="0"/>
            <a:t>Município</a:t>
          </a:r>
        </a:p>
        <a:p>
          <a:r>
            <a:rPr lang="pt-BR" sz="2000" dirty="0" smtClean="0"/>
            <a:t>APS</a:t>
          </a:r>
          <a:endParaRPr lang="pt-BR" sz="2000" dirty="0"/>
        </a:p>
      </dgm:t>
    </dgm:pt>
    <dgm:pt modelId="{8DDBDC42-4E34-4EC4-B2DF-6DBCBE8B5A5F}" type="parTrans" cxnId="{768B8961-C889-4651-A3A4-947991B52640}">
      <dgm:prSet/>
      <dgm:spPr/>
      <dgm:t>
        <a:bodyPr/>
        <a:lstStyle/>
        <a:p>
          <a:endParaRPr lang="pt-BR" sz="2800"/>
        </a:p>
      </dgm:t>
    </dgm:pt>
    <dgm:pt modelId="{CBF0379C-B95E-4B09-A507-3D829654AF5E}" type="sibTrans" cxnId="{768B8961-C889-4651-A3A4-947991B52640}">
      <dgm:prSet/>
      <dgm:spPr/>
      <dgm:t>
        <a:bodyPr/>
        <a:lstStyle/>
        <a:p>
          <a:endParaRPr lang="pt-BR" sz="2800"/>
        </a:p>
      </dgm:t>
    </dgm:pt>
    <dgm:pt modelId="{5AF7EB5C-7AE5-4D22-A89D-19D558D44B32}">
      <dgm:prSet phldrT="[Texto]" custT="1"/>
      <dgm:spPr/>
      <dgm:t>
        <a:bodyPr/>
        <a:lstStyle/>
        <a:p>
          <a:r>
            <a:rPr lang="pt-BR" sz="2000" dirty="0" smtClean="0"/>
            <a:t>Fisioterapia</a:t>
          </a:r>
        </a:p>
      </dgm:t>
    </dgm:pt>
    <dgm:pt modelId="{1685628D-9FFE-424E-B134-D360862879B6}" type="parTrans" cxnId="{59BF62F4-A2A5-4DAC-BCCC-44E344AE9576}">
      <dgm:prSet/>
      <dgm:spPr/>
      <dgm:t>
        <a:bodyPr/>
        <a:lstStyle/>
        <a:p>
          <a:endParaRPr lang="pt-BR" sz="2800"/>
        </a:p>
      </dgm:t>
    </dgm:pt>
    <dgm:pt modelId="{A4F0E871-29DA-40CD-AC1F-CBEAD80473A5}" type="sibTrans" cxnId="{59BF62F4-A2A5-4DAC-BCCC-44E344AE9576}">
      <dgm:prSet/>
      <dgm:spPr/>
      <dgm:t>
        <a:bodyPr/>
        <a:lstStyle/>
        <a:p>
          <a:endParaRPr lang="pt-BR" sz="2800"/>
        </a:p>
      </dgm:t>
    </dgm:pt>
    <dgm:pt modelId="{56B7CDE9-C523-47DC-8DED-2500FADB8B27}">
      <dgm:prSet phldrT="[Texto]" custT="1"/>
      <dgm:spPr/>
      <dgm:t>
        <a:bodyPr/>
        <a:lstStyle/>
        <a:p>
          <a:r>
            <a:rPr lang="pt-BR" sz="2000" dirty="0" err="1" smtClean="0"/>
            <a:t>Ambul</a:t>
          </a:r>
          <a:r>
            <a:rPr lang="pt-BR" sz="2000" dirty="0" smtClean="0"/>
            <a:t>. </a:t>
          </a:r>
          <a:r>
            <a:rPr lang="pt-BR" sz="2000" dirty="0" err="1" smtClean="0"/>
            <a:t>Especiali-zado</a:t>
          </a:r>
          <a:endParaRPr lang="pt-BR" sz="2000" dirty="0"/>
        </a:p>
      </dgm:t>
    </dgm:pt>
    <dgm:pt modelId="{750AA183-1E8E-40E9-A9B1-867F9452AC99}" type="parTrans" cxnId="{DEB9495C-12F1-4C38-A85D-BEB5CDF344C4}">
      <dgm:prSet/>
      <dgm:spPr/>
      <dgm:t>
        <a:bodyPr/>
        <a:lstStyle/>
        <a:p>
          <a:endParaRPr lang="pt-BR" sz="2800"/>
        </a:p>
      </dgm:t>
    </dgm:pt>
    <dgm:pt modelId="{0E27AD97-F8F3-413C-ADB4-DF27CA138459}" type="sibTrans" cxnId="{DEB9495C-12F1-4C38-A85D-BEB5CDF344C4}">
      <dgm:prSet/>
      <dgm:spPr/>
      <dgm:t>
        <a:bodyPr/>
        <a:lstStyle/>
        <a:p>
          <a:endParaRPr lang="pt-BR" sz="2800"/>
        </a:p>
      </dgm:t>
    </dgm:pt>
    <dgm:pt modelId="{5C4DF768-DBE6-447D-BA8A-1D167073B2C0}">
      <dgm:prSet phldrT="[Texto]" custT="1"/>
      <dgm:spPr/>
      <dgm:t>
        <a:bodyPr/>
        <a:lstStyle/>
        <a:p>
          <a:r>
            <a:rPr lang="pt-BR" sz="2000" dirty="0" smtClean="0"/>
            <a:t>Hospital Micro c/ UTI</a:t>
          </a:r>
          <a:endParaRPr lang="pt-BR" sz="2000" dirty="0"/>
        </a:p>
      </dgm:t>
    </dgm:pt>
    <dgm:pt modelId="{F621B540-E33E-452D-B663-48ED5A558A78}" type="parTrans" cxnId="{A6515624-992E-48EC-BDC3-BDFE4D007BAF}">
      <dgm:prSet/>
      <dgm:spPr/>
      <dgm:t>
        <a:bodyPr/>
        <a:lstStyle/>
        <a:p>
          <a:endParaRPr lang="pt-BR" sz="2800"/>
        </a:p>
      </dgm:t>
    </dgm:pt>
    <dgm:pt modelId="{5570AC57-0FCE-4C66-A7CD-794FB9E4AD02}" type="sibTrans" cxnId="{A6515624-992E-48EC-BDC3-BDFE4D007BAF}">
      <dgm:prSet/>
      <dgm:spPr/>
      <dgm:t>
        <a:bodyPr/>
        <a:lstStyle/>
        <a:p>
          <a:endParaRPr lang="pt-BR" sz="2800"/>
        </a:p>
      </dgm:t>
    </dgm:pt>
    <dgm:pt modelId="{976DE16C-D80A-4312-B3D6-FE4EC97C0C1C}">
      <dgm:prSet custT="1"/>
      <dgm:spPr/>
      <dgm:t>
        <a:bodyPr/>
        <a:lstStyle/>
        <a:p>
          <a:r>
            <a:rPr lang="pt-BR" sz="2000" dirty="0" smtClean="0"/>
            <a:t>CRAS</a:t>
          </a:r>
          <a:endParaRPr lang="pt-BR" sz="2000" dirty="0"/>
        </a:p>
      </dgm:t>
    </dgm:pt>
    <dgm:pt modelId="{551F5418-EB75-4D66-A71B-36100BC0FEE7}" type="parTrans" cxnId="{1289CE52-6E98-496A-A2CD-F9288871AC8B}">
      <dgm:prSet/>
      <dgm:spPr/>
      <dgm:t>
        <a:bodyPr/>
        <a:lstStyle/>
        <a:p>
          <a:endParaRPr lang="pt-BR"/>
        </a:p>
      </dgm:t>
    </dgm:pt>
    <dgm:pt modelId="{7DA22D35-C767-4658-816B-F9FE34172360}" type="sibTrans" cxnId="{1289CE52-6E98-496A-A2CD-F9288871AC8B}">
      <dgm:prSet/>
      <dgm:spPr/>
      <dgm:t>
        <a:bodyPr/>
        <a:lstStyle/>
        <a:p>
          <a:endParaRPr lang="pt-BR"/>
        </a:p>
      </dgm:t>
    </dgm:pt>
    <dgm:pt modelId="{DEC631B2-D1F6-4AA5-9638-DF19E4C39893}">
      <dgm:prSet custT="1"/>
      <dgm:spPr/>
      <dgm:t>
        <a:bodyPr/>
        <a:lstStyle/>
        <a:p>
          <a:r>
            <a:rPr lang="pt-BR" sz="2000" dirty="0" smtClean="0"/>
            <a:t>CEO</a:t>
          </a:r>
          <a:endParaRPr lang="pt-BR" sz="2000" dirty="0"/>
        </a:p>
      </dgm:t>
    </dgm:pt>
    <dgm:pt modelId="{4DEC7755-DA1E-484F-870F-0428B791067E}" type="parTrans" cxnId="{BF6E3917-B512-4F71-A7AE-4329A16A1DBB}">
      <dgm:prSet/>
      <dgm:spPr/>
      <dgm:t>
        <a:bodyPr/>
        <a:lstStyle/>
        <a:p>
          <a:endParaRPr lang="pt-BR"/>
        </a:p>
      </dgm:t>
    </dgm:pt>
    <dgm:pt modelId="{774A1D05-457C-4B1A-AD5D-3D0F8C53A959}" type="sibTrans" cxnId="{BF6E3917-B512-4F71-A7AE-4329A16A1DBB}">
      <dgm:prSet/>
      <dgm:spPr/>
      <dgm:t>
        <a:bodyPr/>
        <a:lstStyle/>
        <a:p>
          <a:endParaRPr lang="pt-BR"/>
        </a:p>
      </dgm:t>
    </dgm:pt>
    <dgm:pt modelId="{D055C3E6-8D95-4ED8-886C-D7A10E3001AE}">
      <dgm:prSet custT="1"/>
      <dgm:spPr/>
      <dgm:t>
        <a:bodyPr/>
        <a:lstStyle/>
        <a:p>
          <a:r>
            <a:rPr lang="pt-BR" sz="2000" dirty="0" smtClean="0"/>
            <a:t>CAPS</a:t>
          </a:r>
          <a:endParaRPr lang="pt-BR" sz="2000" dirty="0"/>
        </a:p>
      </dgm:t>
    </dgm:pt>
    <dgm:pt modelId="{727476C6-902C-4033-9937-61DC3AD98AC2}" type="parTrans" cxnId="{B7768605-C1D3-4F4C-B085-CEC897EA879E}">
      <dgm:prSet/>
      <dgm:spPr/>
      <dgm:t>
        <a:bodyPr/>
        <a:lstStyle/>
        <a:p>
          <a:endParaRPr lang="pt-BR"/>
        </a:p>
      </dgm:t>
    </dgm:pt>
    <dgm:pt modelId="{ADCDFC3B-EDE2-4E42-9624-02B536D16CB7}" type="sibTrans" cxnId="{B7768605-C1D3-4F4C-B085-CEC897EA879E}">
      <dgm:prSet/>
      <dgm:spPr/>
      <dgm:t>
        <a:bodyPr/>
        <a:lstStyle/>
        <a:p>
          <a:endParaRPr lang="pt-BR"/>
        </a:p>
      </dgm:t>
    </dgm:pt>
    <dgm:pt modelId="{7844B12C-456A-4D65-9952-AA5EFF47E167}" type="pres">
      <dgm:prSet presAssocID="{CF26ED5F-9EF7-4CB6-89D6-A4D0D6427DEB}" presName="Name0" presStyleCnt="0">
        <dgm:presLayoutVars>
          <dgm:chMax val="1"/>
          <dgm:dir/>
          <dgm:animLvl val="ctr"/>
          <dgm:resizeHandles val="exact"/>
        </dgm:presLayoutVars>
      </dgm:prSet>
      <dgm:spPr/>
      <dgm:t>
        <a:bodyPr/>
        <a:lstStyle/>
        <a:p>
          <a:endParaRPr lang="pt-BR"/>
        </a:p>
      </dgm:t>
    </dgm:pt>
    <dgm:pt modelId="{02EB7461-33F5-49F8-8476-DD5A621D9970}" type="pres">
      <dgm:prSet presAssocID="{AE69910F-0211-4BE9-BAC0-DB18A0D20998}" presName="centerShape" presStyleLbl="node0" presStyleIdx="0" presStyleCnt="1" custScaleX="131058" custLinFactNeighborX="9010" custLinFactNeighborY="-1662"/>
      <dgm:spPr/>
      <dgm:t>
        <a:bodyPr/>
        <a:lstStyle/>
        <a:p>
          <a:endParaRPr lang="pt-BR"/>
        </a:p>
      </dgm:t>
    </dgm:pt>
    <dgm:pt modelId="{E4C68FA2-1EC1-45E6-84E0-EBA9314102B3}" type="pres">
      <dgm:prSet presAssocID="{5AF7EB5C-7AE5-4D22-A89D-19D558D44B32}" presName="node" presStyleLbl="node1" presStyleIdx="0" presStyleCnt="6" custScaleX="196522" custRadScaleRad="120899" custRadScaleInc="44715">
        <dgm:presLayoutVars>
          <dgm:bulletEnabled val="1"/>
        </dgm:presLayoutVars>
      </dgm:prSet>
      <dgm:spPr/>
      <dgm:t>
        <a:bodyPr/>
        <a:lstStyle/>
        <a:p>
          <a:endParaRPr lang="pt-BR"/>
        </a:p>
      </dgm:t>
    </dgm:pt>
    <dgm:pt modelId="{56DCA3B9-B769-4C2B-8A5B-C7516D12C6C1}" type="pres">
      <dgm:prSet presAssocID="{5AF7EB5C-7AE5-4D22-A89D-19D558D44B32}" presName="dummy" presStyleCnt="0"/>
      <dgm:spPr/>
    </dgm:pt>
    <dgm:pt modelId="{3F425189-A2C3-411A-ABED-81446C845383}" type="pres">
      <dgm:prSet presAssocID="{A4F0E871-29DA-40CD-AC1F-CBEAD80473A5}" presName="sibTrans" presStyleLbl="sibTrans2D1" presStyleIdx="0" presStyleCnt="6"/>
      <dgm:spPr/>
      <dgm:t>
        <a:bodyPr/>
        <a:lstStyle/>
        <a:p>
          <a:endParaRPr lang="pt-BR"/>
        </a:p>
      </dgm:t>
    </dgm:pt>
    <dgm:pt modelId="{51C63C52-D0D5-4736-8C77-F9763C36524F}" type="pres">
      <dgm:prSet presAssocID="{56B7CDE9-C523-47DC-8DED-2500FADB8B27}" presName="node" presStyleLbl="node1" presStyleIdx="1" presStyleCnt="6" custScaleX="168670" custRadScaleRad="129538" custRadScaleInc="56551">
        <dgm:presLayoutVars>
          <dgm:bulletEnabled val="1"/>
        </dgm:presLayoutVars>
      </dgm:prSet>
      <dgm:spPr/>
      <dgm:t>
        <a:bodyPr/>
        <a:lstStyle/>
        <a:p>
          <a:endParaRPr lang="pt-BR"/>
        </a:p>
      </dgm:t>
    </dgm:pt>
    <dgm:pt modelId="{CBB76A20-269B-43C0-94EC-09DBDDF108B9}" type="pres">
      <dgm:prSet presAssocID="{56B7CDE9-C523-47DC-8DED-2500FADB8B27}" presName="dummy" presStyleCnt="0"/>
      <dgm:spPr/>
    </dgm:pt>
    <dgm:pt modelId="{38AFFC73-61A6-4689-8E5B-EEC994BCB870}" type="pres">
      <dgm:prSet presAssocID="{0E27AD97-F8F3-413C-ADB4-DF27CA138459}" presName="sibTrans" presStyleLbl="sibTrans2D1" presStyleIdx="1" presStyleCnt="6"/>
      <dgm:spPr/>
      <dgm:t>
        <a:bodyPr/>
        <a:lstStyle/>
        <a:p>
          <a:endParaRPr lang="pt-BR"/>
        </a:p>
      </dgm:t>
    </dgm:pt>
    <dgm:pt modelId="{C6918F4C-6357-4702-8EA7-3EDEDCAF8D22}" type="pres">
      <dgm:prSet presAssocID="{5C4DF768-DBE6-447D-BA8A-1D167073B2C0}" presName="node" presStyleLbl="node1" presStyleIdx="2" presStyleCnt="6" custScaleX="174638" custRadScaleRad="125366" custRadScaleInc="19260">
        <dgm:presLayoutVars>
          <dgm:bulletEnabled val="1"/>
        </dgm:presLayoutVars>
      </dgm:prSet>
      <dgm:spPr/>
      <dgm:t>
        <a:bodyPr/>
        <a:lstStyle/>
        <a:p>
          <a:endParaRPr lang="pt-BR"/>
        </a:p>
      </dgm:t>
    </dgm:pt>
    <dgm:pt modelId="{EE486661-3D71-44F0-9029-9E6E7DDDF807}" type="pres">
      <dgm:prSet presAssocID="{5C4DF768-DBE6-447D-BA8A-1D167073B2C0}" presName="dummy" presStyleCnt="0"/>
      <dgm:spPr/>
    </dgm:pt>
    <dgm:pt modelId="{01B26272-3B54-4CBD-A843-921CADE752FD}" type="pres">
      <dgm:prSet presAssocID="{5570AC57-0FCE-4C66-A7CD-794FB9E4AD02}" presName="sibTrans" presStyleLbl="sibTrans2D1" presStyleIdx="2" presStyleCnt="6"/>
      <dgm:spPr/>
      <dgm:t>
        <a:bodyPr/>
        <a:lstStyle/>
        <a:p>
          <a:endParaRPr lang="pt-BR"/>
        </a:p>
      </dgm:t>
    </dgm:pt>
    <dgm:pt modelId="{F0031643-652B-4689-A1D2-D1E99C54FBAC}" type="pres">
      <dgm:prSet presAssocID="{976DE16C-D80A-4312-B3D6-FE4EC97C0C1C}" presName="node" presStyleLbl="node1" presStyleIdx="3" presStyleCnt="6">
        <dgm:presLayoutVars>
          <dgm:bulletEnabled val="1"/>
        </dgm:presLayoutVars>
      </dgm:prSet>
      <dgm:spPr/>
      <dgm:t>
        <a:bodyPr/>
        <a:lstStyle/>
        <a:p>
          <a:endParaRPr lang="pt-BR"/>
        </a:p>
      </dgm:t>
    </dgm:pt>
    <dgm:pt modelId="{74530D46-4E4B-4903-81C6-B452F6701451}" type="pres">
      <dgm:prSet presAssocID="{976DE16C-D80A-4312-B3D6-FE4EC97C0C1C}" presName="dummy" presStyleCnt="0"/>
      <dgm:spPr/>
    </dgm:pt>
    <dgm:pt modelId="{30800FE5-A597-4476-A024-4F1D8BE36C86}" type="pres">
      <dgm:prSet presAssocID="{7DA22D35-C767-4658-816B-F9FE34172360}" presName="sibTrans" presStyleLbl="sibTrans2D1" presStyleIdx="3" presStyleCnt="6"/>
      <dgm:spPr/>
      <dgm:t>
        <a:bodyPr/>
        <a:lstStyle/>
        <a:p>
          <a:endParaRPr lang="pt-BR"/>
        </a:p>
      </dgm:t>
    </dgm:pt>
    <dgm:pt modelId="{92E720F1-5293-41C9-B46D-40317D044690}" type="pres">
      <dgm:prSet presAssocID="{DEC631B2-D1F6-4AA5-9638-DF19E4C39893}" presName="node" presStyleLbl="node1" presStyleIdx="4" presStyleCnt="6">
        <dgm:presLayoutVars>
          <dgm:bulletEnabled val="1"/>
        </dgm:presLayoutVars>
      </dgm:prSet>
      <dgm:spPr/>
      <dgm:t>
        <a:bodyPr/>
        <a:lstStyle/>
        <a:p>
          <a:endParaRPr lang="pt-BR"/>
        </a:p>
      </dgm:t>
    </dgm:pt>
    <dgm:pt modelId="{72EDAD93-E52A-46B9-A812-8B215F8F187D}" type="pres">
      <dgm:prSet presAssocID="{DEC631B2-D1F6-4AA5-9638-DF19E4C39893}" presName="dummy" presStyleCnt="0"/>
      <dgm:spPr/>
    </dgm:pt>
    <dgm:pt modelId="{E6A3B486-9193-42B6-8338-2169B60AFE1F}" type="pres">
      <dgm:prSet presAssocID="{774A1D05-457C-4B1A-AD5D-3D0F8C53A959}" presName="sibTrans" presStyleLbl="sibTrans2D1" presStyleIdx="4" presStyleCnt="6"/>
      <dgm:spPr/>
      <dgm:t>
        <a:bodyPr/>
        <a:lstStyle/>
        <a:p>
          <a:endParaRPr lang="pt-BR"/>
        </a:p>
      </dgm:t>
    </dgm:pt>
    <dgm:pt modelId="{527D4F16-A06B-40D4-82EC-18C75882DF29}" type="pres">
      <dgm:prSet presAssocID="{D055C3E6-8D95-4ED8-886C-D7A10E3001AE}" presName="node" presStyleLbl="node1" presStyleIdx="5" presStyleCnt="6">
        <dgm:presLayoutVars>
          <dgm:bulletEnabled val="1"/>
        </dgm:presLayoutVars>
      </dgm:prSet>
      <dgm:spPr/>
      <dgm:t>
        <a:bodyPr/>
        <a:lstStyle/>
        <a:p>
          <a:endParaRPr lang="pt-BR"/>
        </a:p>
      </dgm:t>
    </dgm:pt>
    <dgm:pt modelId="{A246D90E-5040-4E0A-8AC7-14C76CD79D3C}" type="pres">
      <dgm:prSet presAssocID="{D055C3E6-8D95-4ED8-886C-D7A10E3001AE}" presName="dummy" presStyleCnt="0"/>
      <dgm:spPr/>
    </dgm:pt>
    <dgm:pt modelId="{8A401797-CD8C-4910-B7E0-0CBCE46DFB99}" type="pres">
      <dgm:prSet presAssocID="{ADCDFC3B-EDE2-4E42-9624-02B536D16CB7}" presName="sibTrans" presStyleLbl="sibTrans2D1" presStyleIdx="5" presStyleCnt="6"/>
      <dgm:spPr/>
      <dgm:t>
        <a:bodyPr/>
        <a:lstStyle/>
        <a:p>
          <a:endParaRPr lang="pt-BR"/>
        </a:p>
      </dgm:t>
    </dgm:pt>
  </dgm:ptLst>
  <dgm:cxnLst>
    <dgm:cxn modelId="{155D35A6-70F1-4699-BAB4-5FC2F147E313}" type="presOf" srcId="{DEC631B2-D1F6-4AA5-9638-DF19E4C39893}" destId="{92E720F1-5293-41C9-B46D-40317D044690}" srcOrd="0" destOrd="0" presId="urn:microsoft.com/office/officeart/2005/8/layout/radial6"/>
    <dgm:cxn modelId="{B7768605-C1D3-4F4C-B085-CEC897EA879E}" srcId="{AE69910F-0211-4BE9-BAC0-DB18A0D20998}" destId="{D055C3E6-8D95-4ED8-886C-D7A10E3001AE}" srcOrd="5" destOrd="0" parTransId="{727476C6-902C-4033-9937-61DC3AD98AC2}" sibTransId="{ADCDFC3B-EDE2-4E42-9624-02B536D16CB7}"/>
    <dgm:cxn modelId="{A6515624-992E-48EC-BDC3-BDFE4D007BAF}" srcId="{AE69910F-0211-4BE9-BAC0-DB18A0D20998}" destId="{5C4DF768-DBE6-447D-BA8A-1D167073B2C0}" srcOrd="2" destOrd="0" parTransId="{F621B540-E33E-452D-B663-48ED5A558A78}" sibTransId="{5570AC57-0FCE-4C66-A7CD-794FB9E4AD02}"/>
    <dgm:cxn modelId="{A78417B7-58B1-4063-891F-9604407FEF86}" type="presOf" srcId="{56B7CDE9-C523-47DC-8DED-2500FADB8B27}" destId="{51C63C52-D0D5-4736-8C77-F9763C36524F}" srcOrd="0" destOrd="0" presId="urn:microsoft.com/office/officeart/2005/8/layout/radial6"/>
    <dgm:cxn modelId="{2BD5EB6B-1628-4593-A319-F501BD2354D9}" type="presOf" srcId="{774A1D05-457C-4B1A-AD5D-3D0F8C53A959}" destId="{E6A3B486-9193-42B6-8338-2169B60AFE1F}" srcOrd="0" destOrd="0" presId="urn:microsoft.com/office/officeart/2005/8/layout/radial6"/>
    <dgm:cxn modelId="{514CB24C-2456-4FEF-AD04-06E5EDCD8E13}" type="presOf" srcId="{AE69910F-0211-4BE9-BAC0-DB18A0D20998}" destId="{02EB7461-33F5-49F8-8476-DD5A621D9970}" srcOrd="0" destOrd="0" presId="urn:microsoft.com/office/officeart/2005/8/layout/radial6"/>
    <dgm:cxn modelId="{DB758246-3F8B-4099-A7B0-4603143F6D94}" type="presOf" srcId="{CF26ED5F-9EF7-4CB6-89D6-A4D0D6427DEB}" destId="{7844B12C-456A-4D65-9952-AA5EFF47E167}" srcOrd="0" destOrd="0" presId="urn:microsoft.com/office/officeart/2005/8/layout/radial6"/>
    <dgm:cxn modelId="{1EDE007F-FE1A-4294-B850-1C6EE3AF98A0}" type="presOf" srcId="{7DA22D35-C767-4658-816B-F9FE34172360}" destId="{30800FE5-A597-4476-A024-4F1D8BE36C86}" srcOrd="0" destOrd="0" presId="urn:microsoft.com/office/officeart/2005/8/layout/radial6"/>
    <dgm:cxn modelId="{68A98086-320D-4854-B8A1-F706D08E6F2A}" type="presOf" srcId="{A4F0E871-29DA-40CD-AC1F-CBEAD80473A5}" destId="{3F425189-A2C3-411A-ABED-81446C845383}" srcOrd="0" destOrd="0" presId="urn:microsoft.com/office/officeart/2005/8/layout/radial6"/>
    <dgm:cxn modelId="{BF6E3917-B512-4F71-A7AE-4329A16A1DBB}" srcId="{AE69910F-0211-4BE9-BAC0-DB18A0D20998}" destId="{DEC631B2-D1F6-4AA5-9638-DF19E4C39893}" srcOrd="4" destOrd="0" parTransId="{4DEC7755-DA1E-484F-870F-0428B791067E}" sibTransId="{774A1D05-457C-4B1A-AD5D-3D0F8C53A959}"/>
    <dgm:cxn modelId="{BCAD226F-C7DC-46A7-931C-963C761F0CE6}" type="presOf" srcId="{D055C3E6-8D95-4ED8-886C-D7A10E3001AE}" destId="{527D4F16-A06B-40D4-82EC-18C75882DF29}" srcOrd="0" destOrd="0" presId="urn:microsoft.com/office/officeart/2005/8/layout/radial6"/>
    <dgm:cxn modelId="{A3A8DB17-9F22-41FC-B980-3D1A74B9625B}" type="presOf" srcId="{976DE16C-D80A-4312-B3D6-FE4EC97C0C1C}" destId="{F0031643-652B-4689-A1D2-D1E99C54FBAC}" srcOrd="0" destOrd="0" presId="urn:microsoft.com/office/officeart/2005/8/layout/radial6"/>
    <dgm:cxn modelId="{1289CE52-6E98-496A-A2CD-F9288871AC8B}" srcId="{AE69910F-0211-4BE9-BAC0-DB18A0D20998}" destId="{976DE16C-D80A-4312-B3D6-FE4EC97C0C1C}" srcOrd="3" destOrd="0" parTransId="{551F5418-EB75-4D66-A71B-36100BC0FEE7}" sibTransId="{7DA22D35-C767-4658-816B-F9FE34172360}"/>
    <dgm:cxn modelId="{59BF62F4-A2A5-4DAC-BCCC-44E344AE9576}" srcId="{AE69910F-0211-4BE9-BAC0-DB18A0D20998}" destId="{5AF7EB5C-7AE5-4D22-A89D-19D558D44B32}" srcOrd="0" destOrd="0" parTransId="{1685628D-9FFE-424E-B134-D360862879B6}" sibTransId="{A4F0E871-29DA-40CD-AC1F-CBEAD80473A5}"/>
    <dgm:cxn modelId="{4CAAB17D-1518-4F5E-9723-DE40EED058FC}" type="presOf" srcId="{ADCDFC3B-EDE2-4E42-9624-02B536D16CB7}" destId="{8A401797-CD8C-4910-B7E0-0CBCE46DFB99}" srcOrd="0" destOrd="0" presId="urn:microsoft.com/office/officeart/2005/8/layout/radial6"/>
    <dgm:cxn modelId="{F18854DF-7B81-4208-AF16-670FF6FA2790}" type="presOf" srcId="{5AF7EB5C-7AE5-4D22-A89D-19D558D44B32}" destId="{E4C68FA2-1EC1-45E6-84E0-EBA9314102B3}" srcOrd="0" destOrd="0" presId="urn:microsoft.com/office/officeart/2005/8/layout/radial6"/>
    <dgm:cxn modelId="{EB840242-765A-43C7-BC5F-BC6A0769A71B}" type="presOf" srcId="{5C4DF768-DBE6-447D-BA8A-1D167073B2C0}" destId="{C6918F4C-6357-4702-8EA7-3EDEDCAF8D22}" srcOrd="0" destOrd="0" presId="urn:microsoft.com/office/officeart/2005/8/layout/radial6"/>
    <dgm:cxn modelId="{768B8961-C889-4651-A3A4-947991B52640}" srcId="{CF26ED5F-9EF7-4CB6-89D6-A4D0D6427DEB}" destId="{AE69910F-0211-4BE9-BAC0-DB18A0D20998}" srcOrd="0" destOrd="0" parTransId="{8DDBDC42-4E34-4EC4-B2DF-6DBCBE8B5A5F}" sibTransId="{CBF0379C-B95E-4B09-A507-3D829654AF5E}"/>
    <dgm:cxn modelId="{36EB7B43-1C7D-4D63-B11F-C66CDEADFD23}" type="presOf" srcId="{5570AC57-0FCE-4C66-A7CD-794FB9E4AD02}" destId="{01B26272-3B54-4CBD-A843-921CADE752FD}" srcOrd="0" destOrd="0" presId="urn:microsoft.com/office/officeart/2005/8/layout/radial6"/>
    <dgm:cxn modelId="{DEB9495C-12F1-4C38-A85D-BEB5CDF344C4}" srcId="{AE69910F-0211-4BE9-BAC0-DB18A0D20998}" destId="{56B7CDE9-C523-47DC-8DED-2500FADB8B27}" srcOrd="1" destOrd="0" parTransId="{750AA183-1E8E-40E9-A9B1-867F9452AC99}" sibTransId="{0E27AD97-F8F3-413C-ADB4-DF27CA138459}"/>
    <dgm:cxn modelId="{E188FA3B-4878-4BC8-B709-3C23A5AEA747}" type="presOf" srcId="{0E27AD97-F8F3-413C-ADB4-DF27CA138459}" destId="{38AFFC73-61A6-4689-8E5B-EEC994BCB870}" srcOrd="0" destOrd="0" presId="urn:microsoft.com/office/officeart/2005/8/layout/radial6"/>
    <dgm:cxn modelId="{83C8C2B2-8AC8-445B-AF00-DF582AB6C7B3}" type="presParOf" srcId="{7844B12C-456A-4D65-9952-AA5EFF47E167}" destId="{02EB7461-33F5-49F8-8476-DD5A621D9970}" srcOrd="0" destOrd="0" presId="urn:microsoft.com/office/officeart/2005/8/layout/radial6"/>
    <dgm:cxn modelId="{5EB9A529-E3C8-4EEC-A721-14BF4C6D6316}" type="presParOf" srcId="{7844B12C-456A-4D65-9952-AA5EFF47E167}" destId="{E4C68FA2-1EC1-45E6-84E0-EBA9314102B3}" srcOrd="1" destOrd="0" presId="urn:microsoft.com/office/officeart/2005/8/layout/radial6"/>
    <dgm:cxn modelId="{9486D4D7-2F57-46ED-B5EE-EAE05323AC03}" type="presParOf" srcId="{7844B12C-456A-4D65-9952-AA5EFF47E167}" destId="{56DCA3B9-B769-4C2B-8A5B-C7516D12C6C1}" srcOrd="2" destOrd="0" presId="urn:microsoft.com/office/officeart/2005/8/layout/radial6"/>
    <dgm:cxn modelId="{8DABBDDE-40A3-4C8D-B185-E1882240AA3C}" type="presParOf" srcId="{7844B12C-456A-4D65-9952-AA5EFF47E167}" destId="{3F425189-A2C3-411A-ABED-81446C845383}" srcOrd="3" destOrd="0" presId="urn:microsoft.com/office/officeart/2005/8/layout/radial6"/>
    <dgm:cxn modelId="{E8C364B3-4E7C-44CB-8FE6-D09ACD4476C5}" type="presParOf" srcId="{7844B12C-456A-4D65-9952-AA5EFF47E167}" destId="{51C63C52-D0D5-4736-8C77-F9763C36524F}" srcOrd="4" destOrd="0" presId="urn:microsoft.com/office/officeart/2005/8/layout/radial6"/>
    <dgm:cxn modelId="{44F02CA6-7BD3-4112-84C2-F5D6E7FC9F16}" type="presParOf" srcId="{7844B12C-456A-4D65-9952-AA5EFF47E167}" destId="{CBB76A20-269B-43C0-94EC-09DBDDF108B9}" srcOrd="5" destOrd="0" presId="urn:microsoft.com/office/officeart/2005/8/layout/radial6"/>
    <dgm:cxn modelId="{226820C2-7E33-40B1-A27D-C3D599AD84B6}" type="presParOf" srcId="{7844B12C-456A-4D65-9952-AA5EFF47E167}" destId="{38AFFC73-61A6-4689-8E5B-EEC994BCB870}" srcOrd="6" destOrd="0" presId="urn:microsoft.com/office/officeart/2005/8/layout/radial6"/>
    <dgm:cxn modelId="{19625E19-6D0E-4FC7-8A1E-95E844575855}" type="presParOf" srcId="{7844B12C-456A-4D65-9952-AA5EFF47E167}" destId="{C6918F4C-6357-4702-8EA7-3EDEDCAF8D22}" srcOrd="7" destOrd="0" presId="urn:microsoft.com/office/officeart/2005/8/layout/radial6"/>
    <dgm:cxn modelId="{F8A657E0-DE36-4EC3-99A4-3F4BB213CFC9}" type="presParOf" srcId="{7844B12C-456A-4D65-9952-AA5EFF47E167}" destId="{EE486661-3D71-44F0-9029-9E6E7DDDF807}" srcOrd="8" destOrd="0" presId="urn:microsoft.com/office/officeart/2005/8/layout/radial6"/>
    <dgm:cxn modelId="{A3917999-BFF7-4808-A5B8-7353E2781B3B}" type="presParOf" srcId="{7844B12C-456A-4D65-9952-AA5EFF47E167}" destId="{01B26272-3B54-4CBD-A843-921CADE752FD}" srcOrd="9" destOrd="0" presId="urn:microsoft.com/office/officeart/2005/8/layout/radial6"/>
    <dgm:cxn modelId="{995CC13F-FDFE-4DCE-B1C1-D7F705AE6664}" type="presParOf" srcId="{7844B12C-456A-4D65-9952-AA5EFF47E167}" destId="{F0031643-652B-4689-A1D2-D1E99C54FBAC}" srcOrd="10" destOrd="0" presId="urn:microsoft.com/office/officeart/2005/8/layout/radial6"/>
    <dgm:cxn modelId="{88C97701-4153-4F70-A06E-88E5F2C40EAB}" type="presParOf" srcId="{7844B12C-456A-4D65-9952-AA5EFF47E167}" destId="{74530D46-4E4B-4903-81C6-B452F6701451}" srcOrd="11" destOrd="0" presId="urn:microsoft.com/office/officeart/2005/8/layout/radial6"/>
    <dgm:cxn modelId="{24C1DF19-367D-4068-9E48-57D4F9EB0E93}" type="presParOf" srcId="{7844B12C-456A-4D65-9952-AA5EFF47E167}" destId="{30800FE5-A597-4476-A024-4F1D8BE36C86}" srcOrd="12" destOrd="0" presId="urn:microsoft.com/office/officeart/2005/8/layout/radial6"/>
    <dgm:cxn modelId="{DF805943-B00C-4E81-825C-F164AB4EE058}" type="presParOf" srcId="{7844B12C-456A-4D65-9952-AA5EFF47E167}" destId="{92E720F1-5293-41C9-B46D-40317D044690}" srcOrd="13" destOrd="0" presId="urn:microsoft.com/office/officeart/2005/8/layout/radial6"/>
    <dgm:cxn modelId="{F5F2DF7A-D85C-477F-A71D-93944B3A5C13}" type="presParOf" srcId="{7844B12C-456A-4D65-9952-AA5EFF47E167}" destId="{72EDAD93-E52A-46B9-A812-8B215F8F187D}" srcOrd="14" destOrd="0" presId="urn:microsoft.com/office/officeart/2005/8/layout/radial6"/>
    <dgm:cxn modelId="{3744B32F-A4F5-4B3C-B362-8DBDDDD8A633}" type="presParOf" srcId="{7844B12C-456A-4D65-9952-AA5EFF47E167}" destId="{E6A3B486-9193-42B6-8338-2169B60AFE1F}" srcOrd="15" destOrd="0" presId="urn:microsoft.com/office/officeart/2005/8/layout/radial6"/>
    <dgm:cxn modelId="{8F5BAA9F-212D-4DAA-A9BD-298D2B393A01}" type="presParOf" srcId="{7844B12C-456A-4D65-9952-AA5EFF47E167}" destId="{527D4F16-A06B-40D4-82EC-18C75882DF29}" srcOrd="16" destOrd="0" presId="urn:microsoft.com/office/officeart/2005/8/layout/radial6"/>
    <dgm:cxn modelId="{D741F49E-989F-4B9D-B432-C53BA19B90C1}" type="presParOf" srcId="{7844B12C-456A-4D65-9952-AA5EFF47E167}" destId="{A246D90E-5040-4E0A-8AC7-14C76CD79D3C}" srcOrd="17" destOrd="0" presId="urn:microsoft.com/office/officeart/2005/8/layout/radial6"/>
    <dgm:cxn modelId="{D214394B-F4C5-4BFD-867E-49D49182C7E2}" type="presParOf" srcId="{7844B12C-456A-4D65-9952-AA5EFF47E167}" destId="{8A401797-CD8C-4910-B7E0-0CBCE46DFB99}" srcOrd="18"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26ED5F-9EF7-4CB6-89D6-A4D0D6427DEB}"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pt-BR"/>
        </a:p>
      </dgm:t>
    </dgm:pt>
    <dgm:pt modelId="{AE69910F-0211-4BE9-BAC0-DB18A0D20998}">
      <dgm:prSet phldrT="[Texto]" custT="1"/>
      <dgm:spPr>
        <a:solidFill>
          <a:schemeClr val="bg2">
            <a:lumMod val="50000"/>
          </a:schemeClr>
        </a:solidFill>
      </dgm:spPr>
      <dgm:t>
        <a:bodyPr/>
        <a:lstStyle/>
        <a:p>
          <a:r>
            <a:rPr lang="pt-BR" sz="2000" dirty="0" smtClean="0"/>
            <a:t>Município</a:t>
          </a:r>
        </a:p>
        <a:p>
          <a:r>
            <a:rPr lang="pt-BR" sz="2000" dirty="0" smtClean="0"/>
            <a:t>APS</a:t>
          </a:r>
          <a:endParaRPr lang="pt-BR" sz="2000" dirty="0"/>
        </a:p>
      </dgm:t>
    </dgm:pt>
    <dgm:pt modelId="{8DDBDC42-4E34-4EC4-B2DF-6DBCBE8B5A5F}" type="parTrans" cxnId="{768B8961-C889-4651-A3A4-947991B52640}">
      <dgm:prSet/>
      <dgm:spPr/>
      <dgm:t>
        <a:bodyPr/>
        <a:lstStyle/>
        <a:p>
          <a:endParaRPr lang="pt-BR" sz="2800"/>
        </a:p>
      </dgm:t>
    </dgm:pt>
    <dgm:pt modelId="{CBF0379C-B95E-4B09-A507-3D829654AF5E}" type="sibTrans" cxnId="{768B8961-C889-4651-A3A4-947991B52640}">
      <dgm:prSet/>
      <dgm:spPr/>
      <dgm:t>
        <a:bodyPr/>
        <a:lstStyle/>
        <a:p>
          <a:endParaRPr lang="pt-BR" sz="2800"/>
        </a:p>
      </dgm:t>
    </dgm:pt>
    <dgm:pt modelId="{5AF7EB5C-7AE5-4D22-A89D-19D558D44B32}">
      <dgm:prSet phldrT="[Texto]" custT="1"/>
      <dgm:spPr/>
      <dgm:t>
        <a:bodyPr/>
        <a:lstStyle/>
        <a:p>
          <a:r>
            <a:rPr lang="pt-BR" sz="2000" dirty="0" smtClean="0"/>
            <a:t>Fisioterapia</a:t>
          </a:r>
        </a:p>
      </dgm:t>
    </dgm:pt>
    <dgm:pt modelId="{1685628D-9FFE-424E-B134-D360862879B6}" type="parTrans" cxnId="{59BF62F4-A2A5-4DAC-BCCC-44E344AE9576}">
      <dgm:prSet/>
      <dgm:spPr/>
      <dgm:t>
        <a:bodyPr/>
        <a:lstStyle/>
        <a:p>
          <a:endParaRPr lang="pt-BR" sz="2800"/>
        </a:p>
      </dgm:t>
    </dgm:pt>
    <dgm:pt modelId="{A4F0E871-29DA-40CD-AC1F-CBEAD80473A5}" type="sibTrans" cxnId="{59BF62F4-A2A5-4DAC-BCCC-44E344AE9576}">
      <dgm:prSet/>
      <dgm:spPr/>
      <dgm:t>
        <a:bodyPr/>
        <a:lstStyle/>
        <a:p>
          <a:endParaRPr lang="pt-BR" sz="2800"/>
        </a:p>
      </dgm:t>
    </dgm:pt>
    <dgm:pt modelId="{56B7CDE9-C523-47DC-8DED-2500FADB8B27}">
      <dgm:prSet phldrT="[Texto]" custT="1"/>
      <dgm:spPr/>
      <dgm:t>
        <a:bodyPr/>
        <a:lstStyle/>
        <a:p>
          <a:r>
            <a:rPr lang="pt-BR" sz="2000" dirty="0" smtClean="0"/>
            <a:t>PSE</a:t>
          </a:r>
          <a:endParaRPr lang="pt-BR" sz="2000" dirty="0"/>
        </a:p>
      </dgm:t>
    </dgm:pt>
    <dgm:pt modelId="{750AA183-1E8E-40E9-A9B1-867F9452AC99}" type="parTrans" cxnId="{DEB9495C-12F1-4C38-A85D-BEB5CDF344C4}">
      <dgm:prSet/>
      <dgm:spPr/>
      <dgm:t>
        <a:bodyPr/>
        <a:lstStyle/>
        <a:p>
          <a:endParaRPr lang="pt-BR" sz="2800"/>
        </a:p>
      </dgm:t>
    </dgm:pt>
    <dgm:pt modelId="{0E27AD97-F8F3-413C-ADB4-DF27CA138459}" type="sibTrans" cxnId="{DEB9495C-12F1-4C38-A85D-BEB5CDF344C4}">
      <dgm:prSet/>
      <dgm:spPr/>
      <dgm:t>
        <a:bodyPr/>
        <a:lstStyle/>
        <a:p>
          <a:endParaRPr lang="pt-BR" sz="2800"/>
        </a:p>
      </dgm:t>
    </dgm:pt>
    <dgm:pt modelId="{5C4DF768-DBE6-447D-BA8A-1D167073B2C0}">
      <dgm:prSet phldrT="[Texto]" custT="1"/>
      <dgm:spPr/>
      <dgm:t>
        <a:bodyPr/>
        <a:lstStyle/>
        <a:p>
          <a:r>
            <a:rPr lang="pt-BR" sz="2000" dirty="0" smtClean="0"/>
            <a:t>Hospital Micro s/ UTI</a:t>
          </a:r>
          <a:endParaRPr lang="pt-BR" sz="2000" dirty="0"/>
        </a:p>
      </dgm:t>
    </dgm:pt>
    <dgm:pt modelId="{F621B540-E33E-452D-B663-48ED5A558A78}" type="parTrans" cxnId="{A6515624-992E-48EC-BDC3-BDFE4D007BAF}">
      <dgm:prSet/>
      <dgm:spPr/>
      <dgm:t>
        <a:bodyPr/>
        <a:lstStyle/>
        <a:p>
          <a:endParaRPr lang="pt-BR" sz="2800"/>
        </a:p>
      </dgm:t>
    </dgm:pt>
    <dgm:pt modelId="{5570AC57-0FCE-4C66-A7CD-794FB9E4AD02}" type="sibTrans" cxnId="{A6515624-992E-48EC-BDC3-BDFE4D007BAF}">
      <dgm:prSet/>
      <dgm:spPr/>
      <dgm:t>
        <a:bodyPr/>
        <a:lstStyle/>
        <a:p>
          <a:endParaRPr lang="pt-BR" sz="2800"/>
        </a:p>
      </dgm:t>
    </dgm:pt>
    <dgm:pt modelId="{976DE16C-D80A-4312-B3D6-FE4EC97C0C1C}">
      <dgm:prSet custT="1"/>
      <dgm:spPr/>
      <dgm:t>
        <a:bodyPr/>
        <a:lstStyle/>
        <a:p>
          <a:r>
            <a:rPr lang="pt-BR" sz="2000" dirty="0" smtClean="0"/>
            <a:t>CRAS</a:t>
          </a:r>
          <a:endParaRPr lang="pt-BR" sz="2000" dirty="0"/>
        </a:p>
      </dgm:t>
    </dgm:pt>
    <dgm:pt modelId="{551F5418-EB75-4D66-A71B-36100BC0FEE7}" type="parTrans" cxnId="{1289CE52-6E98-496A-A2CD-F9288871AC8B}">
      <dgm:prSet/>
      <dgm:spPr/>
      <dgm:t>
        <a:bodyPr/>
        <a:lstStyle/>
        <a:p>
          <a:endParaRPr lang="pt-BR"/>
        </a:p>
      </dgm:t>
    </dgm:pt>
    <dgm:pt modelId="{7DA22D35-C767-4658-816B-F9FE34172360}" type="sibTrans" cxnId="{1289CE52-6E98-496A-A2CD-F9288871AC8B}">
      <dgm:prSet/>
      <dgm:spPr/>
      <dgm:t>
        <a:bodyPr/>
        <a:lstStyle/>
        <a:p>
          <a:endParaRPr lang="pt-BR"/>
        </a:p>
      </dgm:t>
    </dgm:pt>
    <dgm:pt modelId="{DEC631B2-D1F6-4AA5-9638-DF19E4C39893}">
      <dgm:prSet custT="1"/>
      <dgm:spPr/>
      <dgm:t>
        <a:bodyPr/>
        <a:lstStyle/>
        <a:p>
          <a:r>
            <a:rPr lang="pt-BR" sz="2000" dirty="0" smtClean="0"/>
            <a:t>CEO</a:t>
          </a:r>
          <a:endParaRPr lang="pt-BR" sz="2000" dirty="0"/>
        </a:p>
      </dgm:t>
    </dgm:pt>
    <dgm:pt modelId="{4DEC7755-DA1E-484F-870F-0428B791067E}" type="parTrans" cxnId="{BF6E3917-B512-4F71-A7AE-4329A16A1DBB}">
      <dgm:prSet/>
      <dgm:spPr/>
      <dgm:t>
        <a:bodyPr/>
        <a:lstStyle/>
        <a:p>
          <a:endParaRPr lang="pt-BR"/>
        </a:p>
      </dgm:t>
    </dgm:pt>
    <dgm:pt modelId="{774A1D05-457C-4B1A-AD5D-3D0F8C53A959}" type="sibTrans" cxnId="{BF6E3917-B512-4F71-A7AE-4329A16A1DBB}">
      <dgm:prSet/>
      <dgm:spPr/>
      <dgm:t>
        <a:bodyPr/>
        <a:lstStyle/>
        <a:p>
          <a:endParaRPr lang="pt-BR"/>
        </a:p>
      </dgm:t>
    </dgm:pt>
    <dgm:pt modelId="{D055C3E6-8D95-4ED8-886C-D7A10E3001AE}">
      <dgm:prSet custT="1"/>
      <dgm:spPr/>
      <dgm:t>
        <a:bodyPr/>
        <a:lstStyle/>
        <a:p>
          <a:r>
            <a:rPr lang="pt-BR" sz="2000" dirty="0" smtClean="0"/>
            <a:t>CAPS</a:t>
          </a:r>
          <a:endParaRPr lang="pt-BR" sz="2000" dirty="0"/>
        </a:p>
      </dgm:t>
    </dgm:pt>
    <dgm:pt modelId="{727476C6-902C-4033-9937-61DC3AD98AC2}" type="parTrans" cxnId="{B7768605-C1D3-4F4C-B085-CEC897EA879E}">
      <dgm:prSet/>
      <dgm:spPr/>
      <dgm:t>
        <a:bodyPr/>
        <a:lstStyle/>
        <a:p>
          <a:endParaRPr lang="pt-BR"/>
        </a:p>
      </dgm:t>
    </dgm:pt>
    <dgm:pt modelId="{ADCDFC3B-EDE2-4E42-9624-02B536D16CB7}" type="sibTrans" cxnId="{B7768605-C1D3-4F4C-B085-CEC897EA879E}">
      <dgm:prSet/>
      <dgm:spPr/>
      <dgm:t>
        <a:bodyPr/>
        <a:lstStyle/>
        <a:p>
          <a:endParaRPr lang="pt-BR"/>
        </a:p>
      </dgm:t>
    </dgm:pt>
    <dgm:pt modelId="{7844B12C-456A-4D65-9952-AA5EFF47E167}" type="pres">
      <dgm:prSet presAssocID="{CF26ED5F-9EF7-4CB6-89D6-A4D0D6427DEB}" presName="Name0" presStyleCnt="0">
        <dgm:presLayoutVars>
          <dgm:chMax val="1"/>
          <dgm:dir/>
          <dgm:animLvl val="ctr"/>
          <dgm:resizeHandles val="exact"/>
        </dgm:presLayoutVars>
      </dgm:prSet>
      <dgm:spPr/>
      <dgm:t>
        <a:bodyPr/>
        <a:lstStyle/>
        <a:p>
          <a:endParaRPr lang="pt-BR"/>
        </a:p>
      </dgm:t>
    </dgm:pt>
    <dgm:pt modelId="{02EB7461-33F5-49F8-8476-DD5A621D9970}" type="pres">
      <dgm:prSet presAssocID="{AE69910F-0211-4BE9-BAC0-DB18A0D20998}" presName="centerShape" presStyleLbl="node0" presStyleIdx="0" presStyleCnt="1" custScaleX="131058" custLinFactNeighborX="9010" custLinFactNeighborY="-1662"/>
      <dgm:spPr/>
      <dgm:t>
        <a:bodyPr/>
        <a:lstStyle/>
        <a:p>
          <a:endParaRPr lang="pt-BR"/>
        </a:p>
      </dgm:t>
    </dgm:pt>
    <dgm:pt modelId="{E4C68FA2-1EC1-45E6-84E0-EBA9314102B3}" type="pres">
      <dgm:prSet presAssocID="{5AF7EB5C-7AE5-4D22-A89D-19D558D44B32}" presName="node" presStyleLbl="node1" presStyleIdx="0" presStyleCnt="6" custScaleX="196522" custRadScaleRad="120899" custRadScaleInc="44715">
        <dgm:presLayoutVars>
          <dgm:bulletEnabled val="1"/>
        </dgm:presLayoutVars>
      </dgm:prSet>
      <dgm:spPr/>
      <dgm:t>
        <a:bodyPr/>
        <a:lstStyle/>
        <a:p>
          <a:endParaRPr lang="pt-BR"/>
        </a:p>
      </dgm:t>
    </dgm:pt>
    <dgm:pt modelId="{56DCA3B9-B769-4C2B-8A5B-C7516D12C6C1}" type="pres">
      <dgm:prSet presAssocID="{5AF7EB5C-7AE5-4D22-A89D-19D558D44B32}" presName="dummy" presStyleCnt="0"/>
      <dgm:spPr/>
    </dgm:pt>
    <dgm:pt modelId="{3F425189-A2C3-411A-ABED-81446C845383}" type="pres">
      <dgm:prSet presAssocID="{A4F0E871-29DA-40CD-AC1F-CBEAD80473A5}" presName="sibTrans" presStyleLbl="sibTrans2D1" presStyleIdx="0" presStyleCnt="6"/>
      <dgm:spPr/>
      <dgm:t>
        <a:bodyPr/>
        <a:lstStyle/>
        <a:p>
          <a:endParaRPr lang="pt-BR"/>
        </a:p>
      </dgm:t>
    </dgm:pt>
    <dgm:pt modelId="{51C63C52-D0D5-4736-8C77-F9763C36524F}" type="pres">
      <dgm:prSet presAssocID="{56B7CDE9-C523-47DC-8DED-2500FADB8B27}" presName="node" presStyleLbl="node1" presStyleIdx="1" presStyleCnt="6" custScaleX="101579" custRadScaleRad="121688" custRadScaleInc="57171">
        <dgm:presLayoutVars>
          <dgm:bulletEnabled val="1"/>
        </dgm:presLayoutVars>
      </dgm:prSet>
      <dgm:spPr/>
      <dgm:t>
        <a:bodyPr/>
        <a:lstStyle/>
        <a:p>
          <a:endParaRPr lang="pt-BR"/>
        </a:p>
      </dgm:t>
    </dgm:pt>
    <dgm:pt modelId="{CBB76A20-269B-43C0-94EC-09DBDDF108B9}" type="pres">
      <dgm:prSet presAssocID="{56B7CDE9-C523-47DC-8DED-2500FADB8B27}" presName="dummy" presStyleCnt="0"/>
      <dgm:spPr/>
    </dgm:pt>
    <dgm:pt modelId="{38AFFC73-61A6-4689-8E5B-EEC994BCB870}" type="pres">
      <dgm:prSet presAssocID="{0E27AD97-F8F3-413C-ADB4-DF27CA138459}" presName="sibTrans" presStyleLbl="sibTrans2D1" presStyleIdx="1" presStyleCnt="6"/>
      <dgm:spPr/>
      <dgm:t>
        <a:bodyPr/>
        <a:lstStyle/>
        <a:p>
          <a:endParaRPr lang="pt-BR"/>
        </a:p>
      </dgm:t>
    </dgm:pt>
    <dgm:pt modelId="{C6918F4C-6357-4702-8EA7-3EDEDCAF8D22}" type="pres">
      <dgm:prSet presAssocID="{5C4DF768-DBE6-447D-BA8A-1D167073B2C0}" presName="node" presStyleLbl="node1" presStyleIdx="2" presStyleCnt="6" custScaleX="208115" custRadScaleRad="130871" custRadScaleInc="-11282">
        <dgm:presLayoutVars>
          <dgm:bulletEnabled val="1"/>
        </dgm:presLayoutVars>
      </dgm:prSet>
      <dgm:spPr/>
      <dgm:t>
        <a:bodyPr/>
        <a:lstStyle/>
        <a:p>
          <a:endParaRPr lang="pt-BR"/>
        </a:p>
      </dgm:t>
    </dgm:pt>
    <dgm:pt modelId="{EE486661-3D71-44F0-9029-9E6E7DDDF807}" type="pres">
      <dgm:prSet presAssocID="{5C4DF768-DBE6-447D-BA8A-1D167073B2C0}" presName="dummy" presStyleCnt="0"/>
      <dgm:spPr/>
    </dgm:pt>
    <dgm:pt modelId="{01B26272-3B54-4CBD-A843-921CADE752FD}" type="pres">
      <dgm:prSet presAssocID="{5570AC57-0FCE-4C66-A7CD-794FB9E4AD02}" presName="sibTrans" presStyleLbl="sibTrans2D1" presStyleIdx="2" presStyleCnt="6"/>
      <dgm:spPr/>
      <dgm:t>
        <a:bodyPr/>
        <a:lstStyle/>
        <a:p>
          <a:endParaRPr lang="pt-BR"/>
        </a:p>
      </dgm:t>
    </dgm:pt>
    <dgm:pt modelId="{F0031643-652B-4689-A1D2-D1E99C54FBAC}" type="pres">
      <dgm:prSet presAssocID="{976DE16C-D80A-4312-B3D6-FE4EC97C0C1C}" presName="node" presStyleLbl="node1" presStyleIdx="3" presStyleCnt="6">
        <dgm:presLayoutVars>
          <dgm:bulletEnabled val="1"/>
        </dgm:presLayoutVars>
      </dgm:prSet>
      <dgm:spPr/>
      <dgm:t>
        <a:bodyPr/>
        <a:lstStyle/>
        <a:p>
          <a:endParaRPr lang="pt-BR"/>
        </a:p>
      </dgm:t>
    </dgm:pt>
    <dgm:pt modelId="{74530D46-4E4B-4903-81C6-B452F6701451}" type="pres">
      <dgm:prSet presAssocID="{976DE16C-D80A-4312-B3D6-FE4EC97C0C1C}" presName="dummy" presStyleCnt="0"/>
      <dgm:spPr/>
    </dgm:pt>
    <dgm:pt modelId="{30800FE5-A597-4476-A024-4F1D8BE36C86}" type="pres">
      <dgm:prSet presAssocID="{7DA22D35-C767-4658-816B-F9FE34172360}" presName="sibTrans" presStyleLbl="sibTrans2D1" presStyleIdx="3" presStyleCnt="6"/>
      <dgm:spPr/>
      <dgm:t>
        <a:bodyPr/>
        <a:lstStyle/>
        <a:p>
          <a:endParaRPr lang="pt-BR"/>
        </a:p>
      </dgm:t>
    </dgm:pt>
    <dgm:pt modelId="{92E720F1-5293-41C9-B46D-40317D044690}" type="pres">
      <dgm:prSet presAssocID="{DEC631B2-D1F6-4AA5-9638-DF19E4C39893}" presName="node" presStyleLbl="node1" presStyleIdx="4" presStyleCnt="6" custRadScaleRad="101229" custRadScaleInc="32758">
        <dgm:presLayoutVars>
          <dgm:bulletEnabled val="1"/>
        </dgm:presLayoutVars>
      </dgm:prSet>
      <dgm:spPr/>
      <dgm:t>
        <a:bodyPr/>
        <a:lstStyle/>
        <a:p>
          <a:endParaRPr lang="pt-BR"/>
        </a:p>
      </dgm:t>
    </dgm:pt>
    <dgm:pt modelId="{72EDAD93-E52A-46B9-A812-8B215F8F187D}" type="pres">
      <dgm:prSet presAssocID="{DEC631B2-D1F6-4AA5-9638-DF19E4C39893}" presName="dummy" presStyleCnt="0"/>
      <dgm:spPr/>
    </dgm:pt>
    <dgm:pt modelId="{E6A3B486-9193-42B6-8338-2169B60AFE1F}" type="pres">
      <dgm:prSet presAssocID="{774A1D05-457C-4B1A-AD5D-3D0F8C53A959}" presName="sibTrans" presStyleLbl="sibTrans2D1" presStyleIdx="4" presStyleCnt="6"/>
      <dgm:spPr/>
      <dgm:t>
        <a:bodyPr/>
        <a:lstStyle/>
        <a:p>
          <a:endParaRPr lang="pt-BR"/>
        </a:p>
      </dgm:t>
    </dgm:pt>
    <dgm:pt modelId="{527D4F16-A06B-40D4-82EC-18C75882DF29}" type="pres">
      <dgm:prSet presAssocID="{D055C3E6-8D95-4ED8-886C-D7A10E3001AE}" presName="node" presStyleLbl="node1" presStyleIdx="5" presStyleCnt="6">
        <dgm:presLayoutVars>
          <dgm:bulletEnabled val="1"/>
        </dgm:presLayoutVars>
      </dgm:prSet>
      <dgm:spPr/>
      <dgm:t>
        <a:bodyPr/>
        <a:lstStyle/>
        <a:p>
          <a:endParaRPr lang="pt-BR"/>
        </a:p>
      </dgm:t>
    </dgm:pt>
    <dgm:pt modelId="{A246D90E-5040-4E0A-8AC7-14C76CD79D3C}" type="pres">
      <dgm:prSet presAssocID="{D055C3E6-8D95-4ED8-886C-D7A10E3001AE}" presName="dummy" presStyleCnt="0"/>
      <dgm:spPr/>
    </dgm:pt>
    <dgm:pt modelId="{8A401797-CD8C-4910-B7E0-0CBCE46DFB99}" type="pres">
      <dgm:prSet presAssocID="{ADCDFC3B-EDE2-4E42-9624-02B536D16CB7}" presName="sibTrans" presStyleLbl="sibTrans2D1" presStyleIdx="5" presStyleCnt="6"/>
      <dgm:spPr/>
      <dgm:t>
        <a:bodyPr/>
        <a:lstStyle/>
        <a:p>
          <a:endParaRPr lang="pt-BR"/>
        </a:p>
      </dgm:t>
    </dgm:pt>
  </dgm:ptLst>
  <dgm:cxnLst>
    <dgm:cxn modelId="{B7768605-C1D3-4F4C-B085-CEC897EA879E}" srcId="{AE69910F-0211-4BE9-BAC0-DB18A0D20998}" destId="{D055C3E6-8D95-4ED8-886C-D7A10E3001AE}" srcOrd="5" destOrd="0" parTransId="{727476C6-902C-4033-9937-61DC3AD98AC2}" sibTransId="{ADCDFC3B-EDE2-4E42-9624-02B536D16CB7}"/>
    <dgm:cxn modelId="{5CFBC177-C667-4AE6-862A-8242EEB9D43A}" type="presOf" srcId="{7DA22D35-C767-4658-816B-F9FE34172360}" destId="{30800FE5-A597-4476-A024-4F1D8BE36C86}" srcOrd="0" destOrd="0" presId="urn:microsoft.com/office/officeart/2005/8/layout/radial6"/>
    <dgm:cxn modelId="{C11AF5E6-04A7-47F4-B466-BF4FB5466FF0}" type="presOf" srcId="{5AF7EB5C-7AE5-4D22-A89D-19D558D44B32}" destId="{E4C68FA2-1EC1-45E6-84E0-EBA9314102B3}" srcOrd="0" destOrd="0" presId="urn:microsoft.com/office/officeart/2005/8/layout/radial6"/>
    <dgm:cxn modelId="{10FF385F-6A40-4464-868E-734F44A46244}" type="presOf" srcId="{CF26ED5F-9EF7-4CB6-89D6-A4D0D6427DEB}" destId="{7844B12C-456A-4D65-9952-AA5EFF47E167}" srcOrd="0" destOrd="0" presId="urn:microsoft.com/office/officeart/2005/8/layout/radial6"/>
    <dgm:cxn modelId="{A6515624-992E-48EC-BDC3-BDFE4D007BAF}" srcId="{AE69910F-0211-4BE9-BAC0-DB18A0D20998}" destId="{5C4DF768-DBE6-447D-BA8A-1D167073B2C0}" srcOrd="2" destOrd="0" parTransId="{F621B540-E33E-452D-B663-48ED5A558A78}" sibTransId="{5570AC57-0FCE-4C66-A7CD-794FB9E4AD02}"/>
    <dgm:cxn modelId="{754B836E-FFF3-4C9A-9D52-A32EEEFBEF10}" type="presOf" srcId="{A4F0E871-29DA-40CD-AC1F-CBEAD80473A5}" destId="{3F425189-A2C3-411A-ABED-81446C845383}" srcOrd="0" destOrd="0" presId="urn:microsoft.com/office/officeart/2005/8/layout/radial6"/>
    <dgm:cxn modelId="{AD78AEE6-0401-4A53-A5E8-05B0F1313964}" type="presOf" srcId="{976DE16C-D80A-4312-B3D6-FE4EC97C0C1C}" destId="{F0031643-652B-4689-A1D2-D1E99C54FBAC}" srcOrd="0" destOrd="0" presId="urn:microsoft.com/office/officeart/2005/8/layout/radial6"/>
    <dgm:cxn modelId="{586BBC80-713B-4872-B284-840F491F454D}" type="presOf" srcId="{ADCDFC3B-EDE2-4E42-9624-02B536D16CB7}" destId="{8A401797-CD8C-4910-B7E0-0CBCE46DFB99}" srcOrd="0" destOrd="0" presId="urn:microsoft.com/office/officeart/2005/8/layout/radial6"/>
    <dgm:cxn modelId="{BF6E3917-B512-4F71-A7AE-4329A16A1DBB}" srcId="{AE69910F-0211-4BE9-BAC0-DB18A0D20998}" destId="{DEC631B2-D1F6-4AA5-9638-DF19E4C39893}" srcOrd="4" destOrd="0" parTransId="{4DEC7755-DA1E-484F-870F-0428B791067E}" sibTransId="{774A1D05-457C-4B1A-AD5D-3D0F8C53A959}"/>
    <dgm:cxn modelId="{5A12080D-BAC8-4B94-9B9B-6CDFD6252EBB}" type="presOf" srcId="{D055C3E6-8D95-4ED8-886C-D7A10E3001AE}" destId="{527D4F16-A06B-40D4-82EC-18C75882DF29}" srcOrd="0" destOrd="0" presId="urn:microsoft.com/office/officeart/2005/8/layout/radial6"/>
    <dgm:cxn modelId="{F26F97B5-109F-4937-ADA1-01065FC05201}" type="presOf" srcId="{5570AC57-0FCE-4C66-A7CD-794FB9E4AD02}" destId="{01B26272-3B54-4CBD-A843-921CADE752FD}" srcOrd="0" destOrd="0" presId="urn:microsoft.com/office/officeart/2005/8/layout/radial6"/>
    <dgm:cxn modelId="{ABDE26A2-484D-47F7-85CC-2EBE4377C77B}" type="presOf" srcId="{774A1D05-457C-4B1A-AD5D-3D0F8C53A959}" destId="{E6A3B486-9193-42B6-8338-2169B60AFE1F}" srcOrd="0" destOrd="0" presId="urn:microsoft.com/office/officeart/2005/8/layout/radial6"/>
    <dgm:cxn modelId="{1289CE52-6E98-496A-A2CD-F9288871AC8B}" srcId="{AE69910F-0211-4BE9-BAC0-DB18A0D20998}" destId="{976DE16C-D80A-4312-B3D6-FE4EC97C0C1C}" srcOrd="3" destOrd="0" parTransId="{551F5418-EB75-4D66-A71B-36100BC0FEE7}" sibTransId="{7DA22D35-C767-4658-816B-F9FE34172360}"/>
    <dgm:cxn modelId="{C2C36C20-2D87-4ADA-B544-57F15967EB29}" type="presOf" srcId="{5C4DF768-DBE6-447D-BA8A-1D167073B2C0}" destId="{C6918F4C-6357-4702-8EA7-3EDEDCAF8D22}" srcOrd="0" destOrd="0" presId="urn:microsoft.com/office/officeart/2005/8/layout/radial6"/>
    <dgm:cxn modelId="{59BF62F4-A2A5-4DAC-BCCC-44E344AE9576}" srcId="{AE69910F-0211-4BE9-BAC0-DB18A0D20998}" destId="{5AF7EB5C-7AE5-4D22-A89D-19D558D44B32}" srcOrd="0" destOrd="0" parTransId="{1685628D-9FFE-424E-B134-D360862879B6}" sibTransId="{A4F0E871-29DA-40CD-AC1F-CBEAD80473A5}"/>
    <dgm:cxn modelId="{16055C8F-471D-4B42-922F-DB0FB47860AB}" type="presOf" srcId="{DEC631B2-D1F6-4AA5-9638-DF19E4C39893}" destId="{92E720F1-5293-41C9-B46D-40317D044690}" srcOrd="0" destOrd="0" presId="urn:microsoft.com/office/officeart/2005/8/layout/radial6"/>
    <dgm:cxn modelId="{0985B5C1-7BF4-4551-94F3-3C41AE6D20CC}" type="presOf" srcId="{AE69910F-0211-4BE9-BAC0-DB18A0D20998}" destId="{02EB7461-33F5-49F8-8476-DD5A621D9970}" srcOrd="0" destOrd="0" presId="urn:microsoft.com/office/officeart/2005/8/layout/radial6"/>
    <dgm:cxn modelId="{77E97472-2272-4C8C-8E51-6D0A61718471}" type="presOf" srcId="{0E27AD97-F8F3-413C-ADB4-DF27CA138459}" destId="{38AFFC73-61A6-4689-8E5B-EEC994BCB870}" srcOrd="0" destOrd="0" presId="urn:microsoft.com/office/officeart/2005/8/layout/radial6"/>
    <dgm:cxn modelId="{768B8961-C889-4651-A3A4-947991B52640}" srcId="{CF26ED5F-9EF7-4CB6-89D6-A4D0D6427DEB}" destId="{AE69910F-0211-4BE9-BAC0-DB18A0D20998}" srcOrd="0" destOrd="0" parTransId="{8DDBDC42-4E34-4EC4-B2DF-6DBCBE8B5A5F}" sibTransId="{CBF0379C-B95E-4B09-A507-3D829654AF5E}"/>
    <dgm:cxn modelId="{DEB9495C-12F1-4C38-A85D-BEB5CDF344C4}" srcId="{AE69910F-0211-4BE9-BAC0-DB18A0D20998}" destId="{56B7CDE9-C523-47DC-8DED-2500FADB8B27}" srcOrd="1" destOrd="0" parTransId="{750AA183-1E8E-40E9-A9B1-867F9452AC99}" sibTransId="{0E27AD97-F8F3-413C-ADB4-DF27CA138459}"/>
    <dgm:cxn modelId="{7F535EF6-A86F-4291-A9AD-5FA787482EB5}" type="presOf" srcId="{56B7CDE9-C523-47DC-8DED-2500FADB8B27}" destId="{51C63C52-D0D5-4736-8C77-F9763C36524F}" srcOrd="0" destOrd="0" presId="urn:microsoft.com/office/officeart/2005/8/layout/radial6"/>
    <dgm:cxn modelId="{FB439BB9-88A8-4C08-94EE-905C6A3EAF9E}" type="presParOf" srcId="{7844B12C-456A-4D65-9952-AA5EFF47E167}" destId="{02EB7461-33F5-49F8-8476-DD5A621D9970}" srcOrd="0" destOrd="0" presId="urn:microsoft.com/office/officeart/2005/8/layout/radial6"/>
    <dgm:cxn modelId="{8FDC9BA2-7A10-4F60-B7DD-278656066B1C}" type="presParOf" srcId="{7844B12C-456A-4D65-9952-AA5EFF47E167}" destId="{E4C68FA2-1EC1-45E6-84E0-EBA9314102B3}" srcOrd="1" destOrd="0" presId="urn:microsoft.com/office/officeart/2005/8/layout/radial6"/>
    <dgm:cxn modelId="{EA1755CB-3516-4E7A-9B9E-F288CAF427F0}" type="presParOf" srcId="{7844B12C-456A-4D65-9952-AA5EFF47E167}" destId="{56DCA3B9-B769-4C2B-8A5B-C7516D12C6C1}" srcOrd="2" destOrd="0" presId="urn:microsoft.com/office/officeart/2005/8/layout/radial6"/>
    <dgm:cxn modelId="{9D89DCA4-0CE8-445F-BE0A-5025776B7094}" type="presParOf" srcId="{7844B12C-456A-4D65-9952-AA5EFF47E167}" destId="{3F425189-A2C3-411A-ABED-81446C845383}" srcOrd="3" destOrd="0" presId="urn:microsoft.com/office/officeart/2005/8/layout/radial6"/>
    <dgm:cxn modelId="{0FB3F261-2234-4EBF-AD4F-E1A11E2AB4C0}" type="presParOf" srcId="{7844B12C-456A-4D65-9952-AA5EFF47E167}" destId="{51C63C52-D0D5-4736-8C77-F9763C36524F}" srcOrd="4" destOrd="0" presId="urn:microsoft.com/office/officeart/2005/8/layout/radial6"/>
    <dgm:cxn modelId="{2C8A7354-C70A-4B59-A097-005C03E15B88}" type="presParOf" srcId="{7844B12C-456A-4D65-9952-AA5EFF47E167}" destId="{CBB76A20-269B-43C0-94EC-09DBDDF108B9}" srcOrd="5" destOrd="0" presId="urn:microsoft.com/office/officeart/2005/8/layout/radial6"/>
    <dgm:cxn modelId="{1C1AA420-9BB4-44EF-BDAF-58871279420D}" type="presParOf" srcId="{7844B12C-456A-4D65-9952-AA5EFF47E167}" destId="{38AFFC73-61A6-4689-8E5B-EEC994BCB870}" srcOrd="6" destOrd="0" presId="urn:microsoft.com/office/officeart/2005/8/layout/radial6"/>
    <dgm:cxn modelId="{BE952079-2EB5-4B30-B794-9C61B35739DE}" type="presParOf" srcId="{7844B12C-456A-4D65-9952-AA5EFF47E167}" destId="{C6918F4C-6357-4702-8EA7-3EDEDCAF8D22}" srcOrd="7" destOrd="0" presId="urn:microsoft.com/office/officeart/2005/8/layout/radial6"/>
    <dgm:cxn modelId="{2A07857E-5FCD-4CD3-80AB-87C2DFF87E5A}" type="presParOf" srcId="{7844B12C-456A-4D65-9952-AA5EFF47E167}" destId="{EE486661-3D71-44F0-9029-9E6E7DDDF807}" srcOrd="8" destOrd="0" presId="urn:microsoft.com/office/officeart/2005/8/layout/radial6"/>
    <dgm:cxn modelId="{ED857EB7-7562-4EEF-B4D8-E43353A103A3}" type="presParOf" srcId="{7844B12C-456A-4D65-9952-AA5EFF47E167}" destId="{01B26272-3B54-4CBD-A843-921CADE752FD}" srcOrd="9" destOrd="0" presId="urn:microsoft.com/office/officeart/2005/8/layout/radial6"/>
    <dgm:cxn modelId="{30C7BB45-CF33-4C34-8354-BD2A4C0370C4}" type="presParOf" srcId="{7844B12C-456A-4D65-9952-AA5EFF47E167}" destId="{F0031643-652B-4689-A1D2-D1E99C54FBAC}" srcOrd="10" destOrd="0" presId="urn:microsoft.com/office/officeart/2005/8/layout/radial6"/>
    <dgm:cxn modelId="{1F755EE5-DEF1-40FB-9CFF-E38C93BBF32C}" type="presParOf" srcId="{7844B12C-456A-4D65-9952-AA5EFF47E167}" destId="{74530D46-4E4B-4903-81C6-B452F6701451}" srcOrd="11" destOrd="0" presId="urn:microsoft.com/office/officeart/2005/8/layout/radial6"/>
    <dgm:cxn modelId="{D14CA328-E836-4A0E-9F28-5531CE44ECCC}" type="presParOf" srcId="{7844B12C-456A-4D65-9952-AA5EFF47E167}" destId="{30800FE5-A597-4476-A024-4F1D8BE36C86}" srcOrd="12" destOrd="0" presId="urn:microsoft.com/office/officeart/2005/8/layout/radial6"/>
    <dgm:cxn modelId="{65280F16-09F5-4B9B-9AC7-8E3B10A41947}" type="presParOf" srcId="{7844B12C-456A-4D65-9952-AA5EFF47E167}" destId="{92E720F1-5293-41C9-B46D-40317D044690}" srcOrd="13" destOrd="0" presId="urn:microsoft.com/office/officeart/2005/8/layout/radial6"/>
    <dgm:cxn modelId="{B56910B4-7B05-4531-A995-BDD701F12386}" type="presParOf" srcId="{7844B12C-456A-4D65-9952-AA5EFF47E167}" destId="{72EDAD93-E52A-46B9-A812-8B215F8F187D}" srcOrd="14" destOrd="0" presId="urn:microsoft.com/office/officeart/2005/8/layout/radial6"/>
    <dgm:cxn modelId="{68AFB2C0-9E3E-4088-8F47-97A695CA5799}" type="presParOf" srcId="{7844B12C-456A-4D65-9952-AA5EFF47E167}" destId="{E6A3B486-9193-42B6-8338-2169B60AFE1F}" srcOrd="15" destOrd="0" presId="urn:microsoft.com/office/officeart/2005/8/layout/radial6"/>
    <dgm:cxn modelId="{5E628FF9-D3F5-4A06-B631-84E2DAF0F18D}" type="presParOf" srcId="{7844B12C-456A-4D65-9952-AA5EFF47E167}" destId="{527D4F16-A06B-40D4-82EC-18C75882DF29}" srcOrd="16" destOrd="0" presId="urn:microsoft.com/office/officeart/2005/8/layout/radial6"/>
    <dgm:cxn modelId="{49E12D6C-4B91-4206-A622-143E4B7E3030}" type="presParOf" srcId="{7844B12C-456A-4D65-9952-AA5EFF47E167}" destId="{A246D90E-5040-4E0A-8AC7-14C76CD79D3C}" srcOrd="17" destOrd="0" presId="urn:microsoft.com/office/officeart/2005/8/layout/radial6"/>
    <dgm:cxn modelId="{A90A4A8B-40A9-4694-84F7-7C03A0272A19}" type="presParOf" srcId="{7844B12C-456A-4D65-9952-AA5EFF47E167}" destId="{8A401797-CD8C-4910-B7E0-0CBCE46DFB99}" srcOrd="18" destOrd="0" presId="urn:microsoft.com/office/officeart/2005/8/layout/radial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26ED5F-9EF7-4CB6-89D6-A4D0D6427DEB}"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pt-BR"/>
        </a:p>
      </dgm:t>
    </dgm:pt>
    <dgm:pt modelId="{AE69910F-0211-4BE9-BAC0-DB18A0D20998}">
      <dgm:prSet phldrT="[Texto]" custT="1"/>
      <dgm:spPr>
        <a:solidFill>
          <a:schemeClr val="accent1">
            <a:lumMod val="75000"/>
          </a:schemeClr>
        </a:solidFill>
      </dgm:spPr>
      <dgm:t>
        <a:bodyPr/>
        <a:lstStyle/>
        <a:p>
          <a:r>
            <a:rPr lang="pt-BR" sz="2000" dirty="0" smtClean="0"/>
            <a:t>Município</a:t>
          </a:r>
        </a:p>
        <a:p>
          <a:r>
            <a:rPr lang="pt-BR" sz="2000" dirty="0" smtClean="0"/>
            <a:t>APS</a:t>
          </a:r>
          <a:endParaRPr lang="pt-BR" sz="2000" dirty="0"/>
        </a:p>
      </dgm:t>
    </dgm:pt>
    <dgm:pt modelId="{8DDBDC42-4E34-4EC4-B2DF-6DBCBE8B5A5F}" type="parTrans" cxnId="{768B8961-C889-4651-A3A4-947991B52640}">
      <dgm:prSet/>
      <dgm:spPr/>
      <dgm:t>
        <a:bodyPr/>
        <a:lstStyle/>
        <a:p>
          <a:endParaRPr lang="pt-BR" sz="2800"/>
        </a:p>
      </dgm:t>
    </dgm:pt>
    <dgm:pt modelId="{CBF0379C-B95E-4B09-A507-3D829654AF5E}" type="sibTrans" cxnId="{768B8961-C889-4651-A3A4-947991B52640}">
      <dgm:prSet/>
      <dgm:spPr/>
      <dgm:t>
        <a:bodyPr/>
        <a:lstStyle/>
        <a:p>
          <a:endParaRPr lang="pt-BR" sz="2800"/>
        </a:p>
      </dgm:t>
    </dgm:pt>
    <dgm:pt modelId="{D117A10B-3A0F-4882-9194-3C1A448869F2}">
      <dgm:prSet phldrT="[Texto]" custT="1"/>
      <dgm:spPr/>
      <dgm:t>
        <a:bodyPr/>
        <a:lstStyle/>
        <a:p>
          <a:r>
            <a:rPr lang="pt-BR" sz="1900" dirty="0" smtClean="0"/>
            <a:t>EMAD</a:t>
          </a:r>
          <a:endParaRPr lang="pt-BR" sz="1900" dirty="0"/>
        </a:p>
      </dgm:t>
    </dgm:pt>
    <dgm:pt modelId="{A6355526-BA1C-48FE-9AB7-0A8C16295822}" type="parTrans" cxnId="{5394E61D-7F45-49D4-84BC-6592AB489199}">
      <dgm:prSet/>
      <dgm:spPr/>
      <dgm:t>
        <a:bodyPr/>
        <a:lstStyle/>
        <a:p>
          <a:endParaRPr lang="pt-BR" sz="2800"/>
        </a:p>
      </dgm:t>
    </dgm:pt>
    <dgm:pt modelId="{7B7E8913-6BA2-4D22-8D7E-877760714896}" type="sibTrans" cxnId="{5394E61D-7F45-49D4-84BC-6592AB489199}">
      <dgm:prSet/>
      <dgm:spPr/>
      <dgm:t>
        <a:bodyPr/>
        <a:lstStyle/>
        <a:p>
          <a:endParaRPr lang="pt-BR" sz="2800"/>
        </a:p>
      </dgm:t>
    </dgm:pt>
    <dgm:pt modelId="{5AF7EB5C-7AE5-4D22-A89D-19D558D44B32}">
      <dgm:prSet phldrT="[Texto]" custT="1"/>
      <dgm:spPr/>
      <dgm:t>
        <a:bodyPr/>
        <a:lstStyle/>
        <a:p>
          <a:r>
            <a:rPr lang="pt-BR" sz="2000" dirty="0" smtClean="0"/>
            <a:t>Academia da Saúde</a:t>
          </a:r>
        </a:p>
      </dgm:t>
    </dgm:pt>
    <dgm:pt modelId="{1685628D-9FFE-424E-B134-D360862879B6}" type="parTrans" cxnId="{59BF62F4-A2A5-4DAC-BCCC-44E344AE9576}">
      <dgm:prSet/>
      <dgm:spPr/>
      <dgm:t>
        <a:bodyPr/>
        <a:lstStyle/>
        <a:p>
          <a:endParaRPr lang="pt-BR" sz="2800"/>
        </a:p>
      </dgm:t>
    </dgm:pt>
    <dgm:pt modelId="{A4F0E871-29DA-40CD-AC1F-CBEAD80473A5}" type="sibTrans" cxnId="{59BF62F4-A2A5-4DAC-BCCC-44E344AE9576}">
      <dgm:prSet/>
      <dgm:spPr/>
      <dgm:t>
        <a:bodyPr/>
        <a:lstStyle/>
        <a:p>
          <a:endParaRPr lang="pt-BR" sz="2800"/>
        </a:p>
      </dgm:t>
    </dgm:pt>
    <dgm:pt modelId="{56B7CDE9-C523-47DC-8DED-2500FADB8B27}">
      <dgm:prSet phldrT="[Texto]" custT="1"/>
      <dgm:spPr/>
      <dgm:t>
        <a:bodyPr/>
        <a:lstStyle/>
        <a:p>
          <a:r>
            <a:rPr lang="pt-BR" sz="2000" dirty="0" err="1" smtClean="0"/>
            <a:t>Oftalmo</a:t>
          </a:r>
          <a:endParaRPr lang="pt-BR" sz="2000" dirty="0"/>
        </a:p>
      </dgm:t>
    </dgm:pt>
    <dgm:pt modelId="{750AA183-1E8E-40E9-A9B1-867F9452AC99}" type="parTrans" cxnId="{DEB9495C-12F1-4C38-A85D-BEB5CDF344C4}">
      <dgm:prSet/>
      <dgm:spPr/>
      <dgm:t>
        <a:bodyPr/>
        <a:lstStyle/>
        <a:p>
          <a:endParaRPr lang="pt-BR" sz="2800"/>
        </a:p>
      </dgm:t>
    </dgm:pt>
    <dgm:pt modelId="{0E27AD97-F8F3-413C-ADB4-DF27CA138459}" type="sibTrans" cxnId="{DEB9495C-12F1-4C38-A85D-BEB5CDF344C4}">
      <dgm:prSet/>
      <dgm:spPr/>
      <dgm:t>
        <a:bodyPr/>
        <a:lstStyle/>
        <a:p>
          <a:endParaRPr lang="pt-BR" sz="2800"/>
        </a:p>
      </dgm:t>
    </dgm:pt>
    <dgm:pt modelId="{976DE16C-D80A-4312-B3D6-FE4EC97C0C1C}">
      <dgm:prSet custT="1"/>
      <dgm:spPr/>
      <dgm:t>
        <a:bodyPr/>
        <a:lstStyle/>
        <a:p>
          <a:r>
            <a:rPr lang="pt-BR" sz="2000" dirty="0" smtClean="0"/>
            <a:t>LRPD</a:t>
          </a:r>
          <a:endParaRPr lang="pt-BR" sz="2000" dirty="0"/>
        </a:p>
      </dgm:t>
    </dgm:pt>
    <dgm:pt modelId="{551F5418-EB75-4D66-A71B-36100BC0FEE7}" type="parTrans" cxnId="{1289CE52-6E98-496A-A2CD-F9288871AC8B}">
      <dgm:prSet/>
      <dgm:spPr/>
      <dgm:t>
        <a:bodyPr/>
        <a:lstStyle/>
        <a:p>
          <a:endParaRPr lang="pt-BR"/>
        </a:p>
      </dgm:t>
    </dgm:pt>
    <dgm:pt modelId="{7DA22D35-C767-4658-816B-F9FE34172360}" type="sibTrans" cxnId="{1289CE52-6E98-496A-A2CD-F9288871AC8B}">
      <dgm:prSet/>
      <dgm:spPr/>
      <dgm:t>
        <a:bodyPr/>
        <a:lstStyle/>
        <a:p>
          <a:endParaRPr lang="pt-BR"/>
        </a:p>
      </dgm:t>
    </dgm:pt>
    <dgm:pt modelId="{DEC631B2-D1F6-4AA5-9638-DF19E4C39893}">
      <dgm:prSet custT="1"/>
      <dgm:spPr/>
      <dgm:t>
        <a:bodyPr/>
        <a:lstStyle/>
        <a:p>
          <a:r>
            <a:rPr lang="pt-BR" sz="2000" dirty="0" smtClean="0"/>
            <a:t>CEO</a:t>
          </a:r>
          <a:endParaRPr lang="pt-BR" sz="2000" dirty="0"/>
        </a:p>
      </dgm:t>
    </dgm:pt>
    <dgm:pt modelId="{4DEC7755-DA1E-484F-870F-0428B791067E}" type="parTrans" cxnId="{BF6E3917-B512-4F71-A7AE-4329A16A1DBB}">
      <dgm:prSet/>
      <dgm:spPr/>
      <dgm:t>
        <a:bodyPr/>
        <a:lstStyle/>
        <a:p>
          <a:endParaRPr lang="pt-BR"/>
        </a:p>
      </dgm:t>
    </dgm:pt>
    <dgm:pt modelId="{774A1D05-457C-4B1A-AD5D-3D0F8C53A959}" type="sibTrans" cxnId="{BF6E3917-B512-4F71-A7AE-4329A16A1DBB}">
      <dgm:prSet/>
      <dgm:spPr/>
      <dgm:t>
        <a:bodyPr/>
        <a:lstStyle/>
        <a:p>
          <a:endParaRPr lang="pt-BR"/>
        </a:p>
      </dgm:t>
    </dgm:pt>
    <dgm:pt modelId="{7844B12C-456A-4D65-9952-AA5EFF47E167}" type="pres">
      <dgm:prSet presAssocID="{CF26ED5F-9EF7-4CB6-89D6-A4D0D6427DEB}" presName="Name0" presStyleCnt="0">
        <dgm:presLayoutVars>
          <dgm:chMax val="1"/>
          <dgm:dir/>
          <dgm:animLvl val="ctr"/>
          <dgm:resizeHandles val="exact"/>
        </dgm:presLayoutVars>
      </dgm:prSet>
      <dgm:spPr/>
      <dgm:t>
        <a:bodyPr/>
        <a:lstStyle/>
        <a:p>
          <a:endParaRPr lang="pt-BR"/>
        </a:p>
      </dgm:t>
    </dgm:pt>
    <dgm:pt modelId="{02EB7461-33F5-49F8-8476-DD5A621D9970}" type="pres">
      <dgm:prSet presAssocID="{AE69910F-0211-4BE9-BAC0-DB18A0D20998}" presName="centerShape" presStyleLbl="node0" presStyleIdx="0" presStyleCnt="1" custScaleX="131058" custLinFactNeighborX="-1205" custLinFactNeighborY="5344"/>
      <dgm:spPr/>
      <dgm:t>
        <a:bodyPr/>
        <a:lstStyle/>
        <a:p>
          <a:endParaRPr lang="pt-BR"/>
        </a:p>
      </dgm:t>
    </dgm:pt>
    <dgm:pt modelId="{D93100B5-FAB4-40A2-B026-71CC56DF5D77}" type="pres">
      <dgm:prSet presAssocID="{D117A10B-3A0F-4882-9194-3C1A448869F2}" presName="node" presStyleLbl="node1" presStyleIdx="0" presStyleCnt="5" custScaleX="142512" custScaleY="106518" custRadScaleRad="95070" custRadScaleInc="20940">
        <dgm:presLayoutVars>
          <dgm:bulletEnabled val="1"/>
        </dgm:presLayoutVars>
      </dgm:prSet>
      <dgm:spPr/>
      <dgm:t>
        <a:bodyPr/>
        <a:lstStyle/>
        <a:p>
          <a:endParaRPr lang="pt-BR"/>
        </a:p>
      </dgm:t>
    </dgm:pt>
    <dgm:pt modelId="{F504DCDB-D624-4753-862F-F3BE92655EE5}" type="pres">
      <dgm:prSet presAssocID="{D117A10B-3A0F-4882-9194-3C1A448869F2}" presName="dummy" presStyleCnt="0"/>
      <dgm:spPr/>
    </dgm:pt>
    <dgm:pt modelId="{F476039A-2643-45F4-A659-5CA5A7827DA2}" type="pres">
      <dgm:prSet presAssocID="{7B7E8913-6BA2-4D22-8D7E-877760714896}" presName="sibTrans" presStyleLbl="sibTrans2D1" presStyleIdx="0" presStyleCnt="5"/>
      <dgm:spPr/>
      <dgm:t>
        <a:bodyPr/>
        <a:lstStyle/>
        <a:p>
          <a:endParaRPr lang="pt-BR"/>
        </a:p>
      </dgm:t>
    </dgm:pt>
    <dgm:pt modelId="{E4C68FA2-1EC1-45E6-84E0-EBA9314102B3}" type="pres">
      <dgm:prSet presAssocID="{5AF7EB5C-7AE5-4D22-A89D-19D558D44B32}" presName="node" presStyleLbl="node1" presStyleIdx="1" presStyleCnt="5" custScaleX="168580" custRadScaleRad="107898" custRadScaleInc="-1298">
        <dgm:presLayoutVars>
          <dgm:bulletEnabled val="1"/>
        </dgm:presLayoutVars>
      </dgm:prSet>
      <dgm:spPr/>
      <dgm:t>
        <a:bodyPr/>
        <a:lstStyle/>
        <a:p>
          <a:endParaRPr lang="pt-BR"/>
        </a:p>
      </dgm:t>
    </dgm:pt>
    <dgm:pt modelId="{56DCA3B9-B769-4C2B-8A5B-C7516D12C6C1}" type="pres">
      <dgm:prSet presAssocID="{5AF7EB5C-7AE5-4D22-A89D-19D558D44B32}" presName="dummy" presStyleCnt="0"/>
      <dgm:spPr/>
    </dgm:pt>
    <dgm:pt modelId="{3F425189-A2C3-411A-ABED-81446C845383}" type="pres">
      <dgm:prSet presAssocID="{A4F0E871-29DA-40CD-AC1F-CBEAD80473A5}" presName="sibTrans" presStyleLbl="sibTrans2D1" presStyleIdx="1" presStyleCnt="5"/>
      <dgm:spPr/>
      <dgm:t>
        <a:bodyPr/>
        <a:lstStyle/>
        <a:p>
          <a:endParaRPr lang="pt-BR"/>
        </a:p>
      </dgm:t>
    </dgm:pt>
    <dgm:pt modelId="{51C63C52-D0D5-4736-8C77-F9763C36524F}" type="pres">
      <dgm:prSet presAssocID="{56B7CDE9-C523-47DC-8DED-2500FADB8B27}" presName="node" presStyleLbl="node1" presStyleIdx="2" presStyleCnt="5" custScaleX="143338" custRadScaleRad="114787" custRadScaleInc="-74724">
        <dgm:presLayoutVars>
          <dgm:bulletEnabled val="1"/>
        </dgm:presLayoutVars>
      </dgm:prSet>
      <dgm:spPr/>
      <dgm:t>
        <a:bodyPr/>
        <a:lstStyle/>
        <a:p>
          <a:endParaRPr lang="pt-BR"/>
        </a:p>
      </dgm:t>
    </dgm:pt>
    <dgm:pt modelId="{CBB76A20-269B-43C0-94EC-09DBDDF108B9}" type="pres">
      <dgm:prSet presAssocID="{56B7CDE9-C523-47DC-8DED-2500FADB8B27}" presName="dummy" presStyleCnt="0"/>
      <dgm:spPr/>
    </dgm:pt>
    <dgm:pt modelId="{38AFFC73-61A6-4689-8E5B-EEC994BCB870}" type="pres">
      <dgm:prSet presAssocID="{0E27AD97-F8F3-413C-ADB4-DF27CA138459}" presName="sibTrans" presStyleLbl="sibTrans2D1" presStyleIdx="2" presStyleCnt="5"/>
      <dgm:spPr/>
      <dgm:t>
        <a:bodyPr/>
        <a:lstStyle/>
        <a:p>
          <a:endParaRPr lang="pt-BR"/>
        </a:p>
      </dgm:t>
    </dgm:pt>
    <dgm:pt modelId="{F0031643-652B-4689-A1D2-D1E99C54FBAC}" type="pres">
      <dgm:prSet presAssocID="{976DE16C-D80A-4312-B3D6-FE4EC97C0C1C}" presName="node" presStyleLbl="node1" presStyleIdx="3" presStyleCnt="5" custRadScaleRad="102949" custRadScaleInc="40005">
        <dgm:presLayoutVars>
          <dgm:bulletEnabled val="1"/>
        </dgm:presLayoutVars>
      </dgm:prSet>
      <dgm:spPr/>
      <dgm:t>
        <a:bodyPr/>
        <a:lstStyle/>
        <a:p>
          <a:endParaRPr lang="pt-BR"/>
        </a:p>
      </dgm:t>
    </dgm:pt>
    <dgm:pt modelId="{74530D46-4E4B-4903-81C6-B452F6701451}" type="pres">
      <dgm:prSet presAssocID="{976DE16C-D80A-4312-B3D6-FE4EC97C0C1C}" presName="dummy" presStyleCnt="0"/>
      <dgm:spPr/>
    </dgm:pt>
    <dgm:pt modelId="{30800FE5-A597-4476-A024-4F1D8BE36C86}" type="pres">
      <dgm:prSet presAssocID="{7DA22D35-C767-4658-816B-F9FE34172360}" presName="sibTrans" presStyleLbl="sibTrans2D1" presStyleIdx="3" presStyleCnt="5" custLinFactNeighborX="-2035" custLinFactNeighborY="-4784"/>
      <dgm:spPr/>
      <dgm:t>
        <a:bodyPr/>
        <a:lstStyle/>
        <a:p>
          <a:endParaRPr lang="pt-BR"/>
        </a:p>
      </dgm:t>
    </dgm:pt>
    <dgm:pt modelId="{92E720F1-5293-41C9-B46D-40317D044690}" type="pres">
      <dgm:prSet presAssocID="{DEC631B2-D1F6-4AA5-9638-DF19E4C39893}" presName="node" presStyleLbl="node1" presStyleIdx="4" presStyleCnt="5">
        <dgm:presLayoutVars>
          <dgm:bulletEnabled val="1"/>
        </dgm:presLayoutVars>
      </dgm:prSet>
      <dgm:spPr/>
      <dgm:t>
        <a:bodyPr/>
        <a:lstStyle/>
        <a:p>
          <a:endParaRPr lang="pt-BR"/>
        </a:p>
      </dgm:t>
    </dgm:pt>
    <dgm:pt modelId="{72EDAD93-E52A-46B9-A812-8B215F8F187D}" type="pres">
      <dgm:prSet presAssocID="{DEC631B2-D1F6-4AA5-9638-DF19E4C39893}" presName="dummy" presStyleCnt="0"/>
      <dgm:spPr/>
    </dgm:pt>
    <dgm:pt modelId="{E6A3B486-9193-42B6-8338-2169B60AFE1F}" type="pres">
      <dgm:prSet presAssocID="{774A1D05-457C-4B1A-AD5D-3D0F8C53A959}" presName="sibTrans" presStyleLbl="sibTrans2D1" presStyleIdx="4" presStyleCnt="5"/>
      <dgm:spPr/>
      <dgm:t>
        <a:bodyPr/>
        <a:lstStyle/>
        <a:p>
          <a:endParaRPr lang="pt-BR"/>
        </a:p>
      </dgm:t>
    </dgm:pt>
  </dgm:ptLst>
  <dgm:cxnLst>
    <dgm:cxn modelId="{79CD35F0-D715-449D-9E2B-402D4E6F675F}" type="presOf" srcId="{0E27AD97-F8F3-413C-ADB4-DF27CA138459}" destId="{38AFFC73-61A6-4689-8E5B-EEC994BCB870}" srcOrd="0" destOrd="0" presId="urn:microsoft.com/office/officeart/2005/8/layout/radial6"/>
    <dgm:cxn modelId="{38DE99B4-4153-42B6-A96A-18E3E737A01A}" type="presOf" srcId="{774A1D05-457C-4B1A-AD5D-3D0F8C53A959}" destId="{E6A3B486-9193-42B6-8338-2169B60AFE1F}" srcOrd="0" destOrd="0" presId="urn:microsoft.com/office/officeart/2005/8/layout/radial6"/>
    <dgm:cxn modelId="{4163C2C9-7566-4DFF-9FBF-E166997D9FE0}" type="presOf" srcId="{976DE16C-D80A-4312-B3D6-FE4EC97C0C1C}" destId="{F0031643-652B-4689-A1D2-D1E99C54FBAC}" srcOrd="0" destOrd="0" presId="urn:microsoft.com/office/officeart/2005/8/layout/radial6"/>
    <dgm:cxn modelId="{58E2955C-A7D2-44E6-A5D9-B190B6114290}" type="presOf" srcId="{56B7CDE9-C523-47DC-8DED-2500FADB8B27}" destId="{51C63C52-D0D5-4736-8C77-F9763C36524F}" srcOrd="0" destOrd="0" presId="urn:microsoft.com/office/officeart/2005/8/layout/radial6"/>
    <dgm:cxn modelId="{CAACC2B8-2531-4DB6-93C3-14BC60C9831F}" type="presOf" srcId="{5AF7EB5C-7AE5-4D22-A89D-19D558D44B32}" destId="{E4C68FA2-1EC1-45E6-84E0-EBA9314102B3}" srcOrd="0" destOrd="0" presId="urn:microsoft.com/office/officeart/2005/8/layout/radial6"/>
    <dgm:cxn modelId="{4BBE8100-FCB9-4161-A8CA-906225ABB66D}" type="presOf" srcId="{7B7E8913-6BA2-4D22-8D7E-877760714896}" destId="{F476039A-2643-45F4-A659-5CA5A7827DA2}" srcOrd="0" destOrd="0" presId="urn:microsoft.com/office/officeart/2005/8/layout/radial6"/>
    <dgm:cxn modelId="{5394E61D-7F45-49D4-84BC-6592AB489199}" srcId="{AE69910F-0211-4BE9-BAC0-DB18A0D20998}" destId="{D117A10B-3A0F-4882-9194-3C1A448869F2}" srcOrd="0" destOrd="0" parTransId="{A6355526-BA1C-48FE-9AB7-0A8C16295822}" sibTransId="{7B7E8913-6BA2-4D22-8D7E-877760714896}"/>
    <dgm:cxn modelId="{65794B60-AB7E-421F-B1D1-D3A363D0D16C}" type="presOf" srcId="{DEC631B2-D1F6-4AA5-9638-DF19E4C39893}" destId="{92E720F1-5293-41C9-B46D-40317D044690}" srcOrd="0" destOrd="0" presId="urn:microsoft.com/office/officeart/2005/8/layout/radial6"/>
    <dgm:cxn modelId="{BF6E3917-B512-4F71-A7AE-4329A16A1DBB}" srcId="{AE69910F-0211-4BE9-BAC0-DB18A0D20998}" destId="{DEC631B2-D1F6-4AA5-9638-DF19E4C39893}" srcOrd="4" destOrd="0" parTransId="{4DEC7755-DA1E-484F-870F-0428B791067E}" sibTransId="{774A1D05-457C-4B1A-AD5D-3D0F8C53A959}"/>
    <dgm:cxn modelId="{E5140527-95B6-4ED3-9937-18FAD9DD5FE9}" type="presOf" srcId="{AE69910F-0211-4BE9-BAC0-DB18A0D20998}" destId="{02EB7461-33F5-49F8-8476-DD5A621D9970}" srcOrd="0" destOrd="0" presId="urn:microsoft.com/office/officeart/2005/8/layout/radial6"/>
    <dgm:cxn modelId="{1289CE52-6E98-496A-A2CD-F9288871AC8B}" srcId="{AE69910F-0211-4BE9-BAC0-DB18A0D20998}" destId="{976DE16C-D80A-4312-B3D6-FE4EC97C0C1C}" srcOrd="3" destOrd="0" parTransId="{551F5418-EB75-4D66-A71B-36100BC0FEE7}" sibTransId="{7DA22D35-C767-4658-816B-F9FE34172360}"/>
    <dgm:cxn modelId="{59BF62F4-A2A5-4DAC-BCCC-44E344AE9576}" srcId="{AE69910F-0211-4BE9-BAC0-DB18A0D20998}" destId="{5AF7EB5C-7AE5-4D22-A89D-19D558D44B32}" srcOrd="1" destOrd="0" parTransId="{1685628D-9FFE-424E-B134-D360862879B6}" sibTransId="{A4F0E871-29DA-40CD-AC1F-CBEAD80473A5}"/>
    <dgm:cxn modelId="{BD131F4A-4C4B-47EE-AF5C-B3AA3A5B92BA}" type="presOf" srcId="{7DA22D35-C767-4658-816B-F9FE34172360}" destId="{30800FE5-A597-4476-A024-4F1D8BE36C86}" srcOrd="0" destOrd="0" presId="urn:microsoft.com/office/officeart/2005/8/layout/radial6"/>
    <dgm:cxn modelId="{512693BD-6BDB-48CF-9DDC-2629722332BB}" type="presOf" srcId="{CF26ED5F-9EF7-4CB6-89D6-A4D0D6427DEB}" destId="{7844B12C-456A-4D65-9952-AA5EFF47E167}" srcOrd="0" destOrd="0" presId="urn:microsoft.com/office/officeart/2005/8/layout/radial6"/>
    <dgm:cxn modelId="{768B8961-C889-4651-A3A4-947991B52640}" srcId="{CF26ED5F-9EF7-4CB6-89D6-A4D0D6427DEB}" destId="{AE69910F-0211-4BE9-BAC0-DB18A0D20998}" srcOrd="0" destOrd="0" parTransId="{8DDBDC42-4E34-4EC4-B2DF-6DBCBE8B5A5F}" sibTransId="{CBF0379C-B95E-4B09-A507-3D829654AF5E}"/>
    <dgm:cxn modelId="{3974FD2A-396A-4F3A-87FC-178C7A1B3586}" type="presOf" srcId="{A4F0E871-29DA-40CD-AC1F-CBEAD80473A5}" destId="{3F425189-A2C3-411A-ABED-81446C845383}" srcOrd="0" destOrd="0" presId="urn:microsoft.com/office/officeart/2005/8/layout/radial6"/>
    <dgm:cxn modelId="{F28A5CDF-6374-41D7-A693-E1365DD3E519}" type="presOf" srcId="{D117A10B-3A0F-4882-9194-3C1A448869F2}" destId="{D93100B5-FAB4-40A2-B026-71CC56DF5D77}" srcOrd="0" destOrd="0" presId="urn:microsoft.com/office/officeart/2005/8/layout/radial6"/>
    <dgm:cxn modelId="{DEB9495C-12F1-4C38-A85D-BEB5CDF344C4}" srcId="{AE69910F-0211-4BE9-BAC0-DB18A0D20998}" destId="{56B7CDE9-C523-47DC-8DED-2500FADB8B27}" srcOrd="2" destOrd="0" parTransId="{750AA183-1E8E-40E9-A9B1-867F9452AC99}" sibTransId="{0E27AD97-F8F3-413C-ADB4-DF27CA138459}"/>
    <dgm:cxn modelId="{6970DBFA-FBA2-42E2-9720-532FE87DFB1F}" type="presParOf" srcId="{7844B12C-456A-4D65-9952-AA5EFF47E167}" destId="{02EB7461-33F5-49F8-8476-DD5A621D9970}" srcOrd="0" destOrd="0" presId="urn:microsoft.com/office/officeart/2005/8/layout/radial6"/>
    <dgm:cxn modelId="{34ED547E-B164-4747-B913-149B107A4D56}" type="presParOf" srcId="{7844B12C-456A-4D65-9952-AA5EFF47E167}" destId="{D93100B5-FAB4-40A2-B026-71CC56DF5D77}" srcOrd="1" destOrd="0" presId="urn:microsoft.com/office/officeart/2005/8/layout/radial6"/>
    <dgm:cxn modelId="{7AE60452-4F25-459B-A8F1-ECE2F27CF822}" type="presParOf" srcId="{7844B12C-456A-4D65-9952-AA5EFF47E167}" destId="{F504DCDB-D624-4753-862F-F3BE92655EE5}" srcOrd="2" destOrd="0" presId="urn:microsoft.com/office/officeart/2005/8/layout/radial6"/>
    <dgm:cxn modelId="{708A1291-B1D5-4E03-920B-1A9031190D7B}" type="presParOf" srcId="{7844B12C-456A-4D65-9952-AA5EFF47E167}" destId="{F476039A-2643-45F4-A659-5CA5A7827DA2}" srcOrd="3" destOrd="0" presId="urn:microsoft.com/office/officeart/2005/8/layout/radial6"/>
    <dgm:cxn modelId="{37704387-21B0-4CF6-9421-DBEB9F10BD70}" type="presParOf" srcId="{7844B12C-456A-4D65-9952-AA5EFF47E167}" destId="{E4C68FA2-1EC1-45E6-84E0-EBA9314102B3}" srcOrd="4" destOrd="0" presId="urn:microsoft.com/office/officeart/2005/8/layout/radial6"/>
    <dgm:cxn modelId="{70E4B488-71F0-457A-B32F-C2FCAC8F109D}" type="presParOf" srcId="{7844B12C-456A-4D65-9952-AA5EFF47E167}" destId="{56DCA3B9-B769-4C2B-8A5B-C7516D12C6C1}" srcOrd="5" destOrd="0" presId="urn:microsoft.com/office/officeart/2005/8/layout/radial6"/>
    <dgm:cxn modelId="{591B9851-E0D4-4A86-9600-BFE23A624CF1}" type="presParOf" srcId="{7844B12C-456A-4D65-9952-AA5EFF47E167}" destId="{3F425189-A2C3-411A-ABED-81446C845383}" srcOrd="6" destOrd="0" presId="urn:microsoft.com/office/officeart/2005/8/layout/radial6"/>
    <dgm:cxn modelId="{49F203BA-91E1-499C-A8FC-3FD68775EF46}" type="presParOf" srcId="{7844B12C-456A-4D65-9952-AA5EFF47E167}" destId="{51C63C52-D0D5-4736-8C77-F9763C36524F}" srcOrd="7" destOrd="0" presId="urn:microsoft.com/office/officeart/2005/8/layout/radial6"/>
    <dgm:cxn modelId="{AB03DE83-9ACA-48D8-ABA1-9AD2A7BC051F}" type="presParOf" srcId="{7844B12C-456A-4D65-9952-AA5EFF47E167}" destId="{CBB76A20-269B-43C0-94EC-09DBDDF108B9}" srcOrd="8" destOrd="0" presId="urn:microsoft.com/office/officeart/2005/8/layout/radial6"/>
    <dgm:cxn modelId="{2E0B9D2C-9C77-4A61-96E1-15575258E65C}" type="presParOf" srcId="{7844B12C-456A-4D65-9952-AA5EFF47E167}" destId="{38AFFC73-61A6-4689-8E5B-EEC994BCB870}" srcOrd="9" destOrd="0" presId="urn:microsoft.com/office/officeart/2005/8/layout/radial6"/>
    <dgm:cxn modelId="{8F249EC5-68A8-4BC0-BEFC-3B2F17BA7290}" type="presParOf" srcId="{7844B12C-456A-4D65-9952-AA5EFF47E167}" destId="{F0031643-652B-4689-A1D2-D1E99C54FBAC}" srcOrd="10" destOrd="0" presId="urn:microsoft.com/office/officeart/2005/8/layout/radial6"/>
    <dgm:cxn modelId="{225AB0B6-AD34-4626-85CB-8C59E572CE84}" type="presParOf" srcId="{7844B12C-456A-4D65-9952-AA5EFF47E167}" destId="{74530D46-4E4B-4903-81C6-B452F6701451}" srcOrd="11" destOrd="0" presId="urn:microsoft.com/office/officeart/2005/8/layout/radial6"/>
    <dgm:cxn modelId="{11FC1F82-EFCC-4EDA-B03D-F61B4D193454}" type="presParOf" srcId="{7844B12C-456A-4D65-9952-AA5EFF47E167}" destId="{30800FE5-A597-4476-A024-4F1D8BE36C86}" srcOrd="12" destOrd="0" presId="urn:microsoft.com/office/officeart/2005/8/layout/radial6"/>
    <dgm:cxn modelId="{9248FC2C-C333-46C2-A1E9-756DF5D9EE4A}" type="presParOf" srcId="{7844B12C-456A-4D65-9952-AA5EFF47E167}" destId="{92E720F1-5293-41C9-B46D-40317D044690}" srcOrd="13" destOrd="0" presId="urn:microsoft.com/office/officeart/2005/8/layout/radial6"/>
    <dgm:cxn modelId="{8EAC7401-B6EF-4A0A-A169-C76AA474BAE1}" type="presParOf" srcId="{7844B12C-456A-4D65-9952-AA5EFF47E167}" destId="{72EDAD93-E52A-46B9-A812-8B215F8F187D}" srcOrd="14" destOrd="0" presId="urn:microsoft.com/office/officeart/2005/8/layout/radial6"/>
    <dgm:cxn modelId="{B7730B1F-F5D6-4637-89D5-76714C2BE7A4}" type="presParOf" srcId="{7844B12C-456A-4D65-9952-AA5EFF47E167}" destId="{E6A3B486-9193-42B6-8338-2169B60AFE1F}" srcOrd="15" destOrd="0" presId="urn:microsoft.com/office/officeart/2005/8/layout/radial6"/>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26ED5F-9EF7-4CB6-89D6-A4D0D6427DEB}"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pt-BR"/>
        </a:p>
      </dgm:t>
    </dgm:pt>
    <dgm:pt modelId="{AE69910F-0211-4BE9-BAC0-DB18A0D20998}">
      <dgm:prSet phldrT="[Texto]" custT="1"/>
      <dgm:spPr/>
      <dgm:t>
        <a:bodyPr/>
        <a:lstStyle/>
        <a:p>
          <a:r>
            <a:rPr lang="pt-BR" sz="2000" dirty="0" smtClean="0"/>
            <a:t>Município</a:t>
          </a:r>
          <a:endParaRPr lang="pt-BR" sz="2000" dirty="0"/>
        </a:p>
      </dgm:t>
    </dgm:pt>
    <dgm:pt modelId="{8DDBDC42-4E34-4EC4-B2DF-6DBCBE8B5A5F}" type="parTrans" cxnId="{768B8961-C889-4651-A3A4-947991B52640}">
      <dgm:prSet/>
      <dgm:spPr/>
      <dgm:t>
        <a:bodyPr/>
        <a:lstStyle/>
        <a:p>
          <a:endParaRPr lang="pt-BR" sz="2800"/>
        </a:p>
      </dgm:t>
    </dgm:pt>
    <dgm:pt modelId="{CBF0379C-B95E-4B09-A507-3D829654AF5E}" type="sibTrans" cxnId="{768B8961-C889-4651-A3A4-947991B52640}">
      <dgm:prSet/>
      <dgm:spPr/>
      <dgm:t>
        <a:bodyPr/>
        <a:lstStyle/>
        <a:p>
          <a:endParaRPr lang="pt-BR" sz="2800"/>
        </a:p>
      </dgm:t>
    </dgm:pt>
    <dgm:pt modelId="{D117A10B-3A0F-4882-9194-3C1A448869F2}">
      <dgm:prSet phldrT="[Texto]" custT="1"/>
      <dgm:spPr/>
      <dgm:t>
        <a:bodyPr/>
        <a:lstStyle/>
        <a:p>
          <a:r>
            <a:rPr lang="pt-BR" sz="2000" dirty="0" smtClean="0"/>
            <a:t>Domicílio</a:t>
          </a:r>
          <a:endParaRPr lang="pt-BR" sz="2000" dirty="0"/>
        </a:p>
      </dgm:t>
    </dgm:pt>
    <dgm:pt modelId="{A6355526-BA1C-48FE-9AB7-0A8C16295822}" type="parTrans" cxnId="{5394E61D-7F45-49D4-84BC-6592AB489199}">
      <dgm:prSet/>
      <dgm:spPr/>
      <dgm:t>
        <a:bodyPr/>
        <a:lstStyle/>
        <a:p>
          <a:endParaRPr lang="pt-BR" sz="2800"/>
        </a:p>
      </dgm:t>
    </dgm:pt>
    <dgm:pt modelId="{7B7E8913-6BA2-4D22-8D7E-877760714896}" type="sibTrans" cxnId="{5394E61D-7F45-49D4-84BC-6592AB489199}">
      <dgm:prSet/>
      <dgm:spPr/>
      <dgm:t>
        <a:bodyPr/>
        <a:lstStyle/>
        <a:p>
          <a:endParaRPr lang="pt-BR" sz="2800"/>
        </a:p>
      </dgm:t>
    </dgm:pt>
    <dgm:pt modelId="{5AF7EB5C-7AE5-4D22-A89D-19D558D44B32}">
      <dgm:prSet phldrT="[Texto]" custT="1"/>
      <dgm:spPr/>
      <dgm:t>
        <a:bodyPr/>
        <a:lstStyle/>
        <a:p>
          <a:r>
            <a:rPr lang="pt-BR" sz="2000" dirty="0" smtClean="0"/>
            <a:t>UBS</a:t>
          </a:r>
        </a:p>
        <a:p>
          <a:r>
            <a:rPr lang="pt-BR" sz="2000" dirty="0" smtClean="0"/>
            <a:t>PSF</a:t>
          </a:r>
          <a:endParaRPr lang="pt-BR" sz="2000" dirty="0"/>
        </a:p>
      </dgm:t>
    </dgm:pt>
    <dgm:pt modelId="{1685628D-9FFE-424E-B134-D360862879B6}" type="parTrans" cxnId="{59BF62F4-A2A5-4DAC-BCCC-44E344AE9576}">
      <dgm:prSet/>
      <dgm:spPr/>
      <dgm:t>
        <a:bodyPr/>
        <a:lstStyle/>
        <a:p>
          <a:endParaRPr lang="pt-BR" sz="2800"/>
        </a:p>
      </dgm:t>
    </dgm:pt>
    <dgm:pt modelId="{A4F0E871-29DA-40CD-AC1F-CBEAD80473A5}" type="sibTrans" cxnId="{59BF62F4-A2A5-4DAC-BCCC-44E344AE9576}">
      <dgm:prSet/>
      <dgm:spPr/>
      <dgm:t>
        <a:bodyPr/>
        <a:lstStyle/>
        <a:p>
          <a:endParaRPr lang="pt-BR" sz="2800"/>
        </a:p>
      </dgm:t>
    </dgm:pt>
    <dgm:pt modelId="{56B7CDE9-C523-47DC-8DED-2500FADB8B27}">
      <dgm:prSet phldrT="[Texto]" custT="1"/>
      <dgm:spPr/>
      <dgm:t>
        <a:bodyPr/>
        <a:lstStyle/>
        <a:p>
          <a:r>
            <a:rPr lang="pt-BR" sz="2000" dirty="0" smtClean="0"/>
            <a:t>SAMU</a:t>
          </a:r>
          <a:endParaRPr lang="pt-BR" sz="2000" dirty="0"/>
        </a:p>
      </dgm:t>
    </dgm:pt>
    <dgm:pt modelId="{750AA183-1E8E-40E9-A9B1-867F9452AC99}" type="parTrans" cxnId="{DEB9495C-12F1-4C38-A85D-BEB5CDF344C4}">
      <dgm:prSet/>
      <dgm:spPr/>
      <dgm:t>
        <a:bodyPr/>
        <a:lstStyle/>
        <a:p>
          <a:endParaRPr lang="pt-BR" sz="2800"/>
        </a:p>
      </dgm:t>
    </dgm:pt>
    <dgm:pt modelId="{0E27AD97-F8F3-413C-ADB4-DF27CA138459}" type="sibTrans" cxnId="{DEB9495C-12F1-4C38-A85D-BEB5CDF344C4}">
      <dgm:prSet/>
      <dgm:spPr/>
      <dgm:t>
        <a:bodyPr/>
        <a:lstStyle/>
        <a:p>
          <a:endParaRPr lang="pt-BR" sz="2800"/>
        </a:p>
      </dgm:t>
    </dgm:pt>
    <dgm:pt modelId="{5C4DF768-DBE6-447D-BA8A-1D167073B2C0}">
      <dgm:prSet phldrT="[Texto]" custT="1"/>
      <dgm:spPr/>
      <dgm:t>
        <a:bodyPr/>
        <a:lstStyle/>
        <a:p>
          <a:r>
            <a:rPr lang="pt-BR" sz="2000" dirty="0" smtClean="0"/>
            <a:t>Hospital Local</a:t>
          </a:r>
          <a:endParaRPr lang="pt-BR" sz="2000" dirty="0"/>
        </a:p>
      </dgm:t>
    </dgm:pt>
    <dgm:pt modelId="{F621B540-E33E-452D-B663-48ED5A558A78}" type="parTrans" cxnId="{A6515624-992E-48EC-BDC3-BDFE4D007BAF}">
      <dgm:prSet/>
      <dgm:spPr/>
      <dgm:t>
        <a:bodyPr/>
        <a:lstStyle/>
        <a:p>
          <a:endParaRPr lang="pt-BR" sz="2800"/>
        </a:p>
      </dgm:t>
    </dgm:pt>
    <dgm:pt modelId="{5570AC57-0FCE-4C66-A7CD-794FB9E4AD02}" type="sibTrans" cxnId="{A6515624-992E-48EC-BDC3-BDFE4D007BAF}">
      <dgm:prSet/>
      <dgm:spPr/>
      <dgm:t>
        <a:bodyPr/>
        <a:lstStyle/>
        <a:p>
          <a:endParaRPr lang="pt-BR" sz="2800"/>
        </a:p>
      </dgm:t>
    </dgm:pt>
    <dgm:pt modelId="{7844B12C-456A-4D65-9952-AA5EFF47E167}" type="pres">
      <dgm:prSet presAssocID="{CF26ED5F-9EF7-4CB6-89D6-A4D0D6427DEB}" presName="Name0" presStyleCnt="0">
        <dgm:presLayoutVars>
          <dgm:chMax val="1"/>
          <dgm:dir/>
          <dgm:animLvl val="ctr"/>
          <dgm:resizeHandles val="exact"/>
        </dgm:presLayoutVars>
      </dgm:prSet>
      <dgm:spPr/>
      <dgm:t>
        <a:bodyPr/>
        <a:lstStyle/>
        <a:p>
          <a:endParaRPr lang="pt-BR"/>
        </a:p>
      </dgm:t>
    </dgm:pt>
    <dgm:pt modelId="{02EB7461-33F5-49F8-8476-DD5A621D9970}" type="pres">
      <dgm:prSet presAssocID="{AE69910F-0211-4BE9-BAC0-DB18A0D20998}" presName="centerShape" presStyleLbl="node0" presStyleIdx="0" presStyleCnt="1" custScaleX="131058"/>
      <dgm:spPr/>
      <dgm:t>
        <a:bodyPr/>
        <a:lstStyle/>
        <a:p>
          <a:endParaRPr lang="pt-BR"/>
        </a:p>
      </dgm:t>
    </dgm:pt>
    <dgm:pt modelId="{D93100B5-FAB4-40A2-B026-71CC56DF5D77}" type="pres">
      <dgm:prSet presAssocID="{D117A10B-3A0F-4882-9194-3C1A448869F2}" presName="node" presStyleLbl="node1" presStyleIdx="0" presStyleCnt="4" custScaleX="171547" custRadScaleRad="90032" custRadScaleInc="-18561">
        <dgm:presLayoutVars>
          <dgm:bulletEnabled val="1"/>
        </dgm:presLayoutVars>
      </dgm:prSet>
      <dgm:spPr/>
      <dgm:t>
        <a:bodyPr/>
        <a:lstStyle/>
        <a:p>
          <a:endParaRPr lang="pt-BR"/>
        </a:p>
      </dgm:t>
    </dgm:pt>
    <dgm:pt modelId="{F504DCDB-D624-4753-862F-F3BE92655EE5}" type="pres">
      <dgm:prSet presAssocID="{D117A10B-3A0F-4882-9194-3C1A448869F2}" presName="dummy" presStyleCnt="0"/>
      <dgm:spPr/>
    </dgm:pt>
    <dgm:pt modelId="{F476039A-2643-45F4-A659-5CA5A7827DA2}" type="pres">
      <dgm:prSet presAssocID="{7B7E8913-6BA2-4D22-8D7E-877760714896}" presName="sibTrans" presStyleLbl="sibTrans2D1" presStyleIdx="0" presStyleCnt="4"/>
      <dgm:spPr/>
      <dgm:t>
        <a:bodyPr/>
        <a:lstStyle/>
        <a:p>
          <a:endParaRPr lang="pt-BR"/>
        </a:p>
      </dgm:t>
    </dgm:pt>
    <dgm:pt modelId="{E4C68FA2-1EC1-45E6-84E0-EBA9314102B3}" type="pres">
      <dgm:prSet presAssocID="{5AF7EB5C-7AE5-4D22-A89D-19D558D44B32}" presName="node" presStyleLbl="node1" presStyleIdx="1" presStyleCnt="4">
        <dgm:presLayoutVars>
          <dgm:bulletEnabled val="1"/>
        </dgm:presLayoutVars>
      </dgm:prSet>
      <dgm:spPr/>
      <dgm:t>
        <a:bodyPr/>
        <a:lstStyle/>
        <a:p>
          <a:endParaRPr lang="pt-BR"/>
        </a:p>
      </dgm:t>
    </dgm:pt>
    <dgm:pt modelId="{56DCA3B9-B769-4C2B-8A5B-C7516D12C6C1}" type="pres">
      <dgm:prSet presAssocID="{5AF7EB5C-7AE5-4D22-A89D-19D558D44B32}" presName="dummy" presStyleCnt="0"/>
      <dgm:spPr/>
    </dgm:pt>
    <dgm:pt modelId="{3F425189-A2C3-411A-ABED-81446C845383}" type="pres">
      <dgm:prSet presAssocID="{A4F0E871-29DA-40CD-AC1F-CBEAD80473A5}" presName="sibTrans" presStyleLbl="sibTrans2D1" presStyleIdx="1" presStyleCnt="4"/>
      <dgm:spPr/>
      <dgm:t>
        <a:bodyPr/>
        <a:lstStyle/>
        <a:p>
          <a:endParaRPr lang="pt-BR"/>
        </a:p>
      </dgm:t>
    </dgm:pt>
    <dgm:pt modelId="{51C63C52-D0D5-4736-8C77-F9763C36524F}" type="pres">
      <dgm:prSet presAssocID="{56B7CDE9-C523-47DC-8DED-2500FADB8B27}" presName="node" presStyleLbl="node1" presStyleIdx="2" presStyleCnt="4" custScaleX="187324">
        <dgm:presLayoutVars>
          <dgm:bulletEnabled val="1"/>
        </dgm:presLayoutVars>
      </dgm:prSet>
      <dgm:spPr/>
      <dgm:t>
        <a:bodyPr/>
        <a:lstStyle/>
        <a:p>
          <a:endParaRPr lang="pt-BR"/>
        </a:p>
      </dgm:t>
    </dgm:pt>
    <dgm:pt modelId="{CBB76A20-269B-43C0-94EC-09DBDDF108B9}" type="pres">
      <dgm:prSet presAssocID="{56B7CDE9-C523-47DC-8DED-2500FADB8B27}" presName="dummy" presStyleCnt="0"/>
      <dgm:spPr/>
    </dgm:pt>
    <dgm:pt modelId="{38AFFC73-61A6-4689-8E5B-EEC994BCB870}" type="pres">
      <dgm:prSet presAssocID="{0E27AD97-F8F3-413C-ADB4-DF27CA138459}" presName="sibTrans" presStyleLbl="sibTrans2D1" presStyleIdx="2" presStyleCnt="4"/>
      <dgm:spPr/>
      <dgm:t>
        <a:bodyPr/>
        <a:lstStyle/>
        <a:p>
          <a:endParaRPr lang="pt-BR"/>
        </a:p>
      </dgm:t>
    </dgm:pt>
    <dgm:pt modelId="{C6918F4C-6357-4702-8EA7-3EDEDCAF8D22}" type="pres">
      <dgm:prSet presAssocID="{5C4DF768-DBE6-447D-BA8A-1D167073B2C0}" presName="node" presStyleLbl="node1" presStyleIdx="3" presStyleCnt="4" custScaleX="186326" custRadScaleRad="126481" custRadScaleInc="1595">
        <dgm:presLayoutVars>
          <dgm:bulletEnabled val="1"/>
        </dgm:presLayoutVars>
      </dgm:prSet>
      <dgm:spPr/>
      <dgm:t>
        <a:bodyPr/>
        <a:lstStyle/>
        <a:p>
          <a:endParaRPr lang="pt-BR"/>
        </a:p>
      </dgm:t>
    </dgm:pt>
    <dgm:pt modelId="{EE486661-3D71-44F0-9029-9E6E7DDDF807}" type="pres">
      <dgm:prSet presAssocID="{5C4DF768-DBE6-447D-BA8A-1D167073B2C0}" presName="dummy" presStyleCnt="0"/>
      <dgm:spPr/>
    </dgm:pt>
    <dgm:pt modelId="{01B26272-3B54-4CBD-A843-921CADE752FD}" type="pres">
      <dgm:prSet presAssocID="{5570AC57-0FCE-4C66-A7CD-794FB9E4AD02}" presName="sibTrans" presStyleLbl="sibTrans2D1" presStyleIdx="3" presStyleCnt="4"/>
      <dgm:spPr/>
      <dgm:t>
        <a:bodyPr/>
        <a:lstStyle/>
        <a:p>
          <a:endParaRPr lang="pt-BR"/>
        </a:p>
      </dgm:t>
    </dgm:pt>
  </dgm:ptLst>
  <dgm:cxnLst>
    <dgm:cxn modelId="{2C29A4A1-9FF3-40C2-98A4-C755BD2C7D34}" type="presOf" srcId="{56B7CDE9-C523-47DC-8DED-2500FADB8B27}" destId="{51C63C52-D0D5-4736-8C77-F9763C36524F}" srcOrd="0" destOrd="0" presId="urn:microsoft.com/office/officeart/2005/8/layout/radial6"/>
    <dgm:cxn modelId="{308F5F3A-37CE-4704-B3D4-D97ACE855525}" type="presOf" srcId="{7B7E8913-6BA2-4D22-8D7E-877760714896}" destId="{F476039A-2643-45F4-A659-5CA5A7827DA2}" srcOrd="0" destOrd="0" presId="urn:microsoft.com/office/officeart/2005/8/layout/radial6"/>
    <dgm:cxn modelId="{90A57E72-F5A5-417F-9645-5C1B354BF0E0}" type="presOf" srcId="{5C4DF768-DBE6-447D-BA8A-1D167073B2C0}" destId="{C6918F4C-6357-4702-8EA7-3EDEDCAF8D22}" srcOrd="0" destOrd="0" presId="urn:microsoft.com/office/officeart/2005/8/layout/radial6"/>
    <dgm:cxn modelId="{5394E61D-7F45-49D4-84BC-6592AB489199}" srcId="{AE69910F-0211-4BE9-BAC0-DB18A0D20998}" destId="{D117A10B-3A0F-4882-9194-3C1A448869F2}" srcOrd="0" destOrd="0" parTransId="{A6355526-BA1C-48FE-9AB7-0A8C16295822}" sibTransId="{7B7E8913-6BA2-4D22-8D7E-877760714896}"/>
    <dgm:cxn modelId="{A6515624-992E-48EC-BDC3-BDFE4D007BAF}" srcId="{AE69910F-0211-4BE9-BAC0-DB18A0D20998}" destId="{5C4DF768-DBE6-447D-BA8A-1D167073B2C0}" srcOrd="3" destOrd="0" parTransId="{F621B540-E33E-452D-B663-48ED5A558A78}" sibTransId="{5570AC57-0FCE-4C66-A7CD-794FB9E4AD02}"/>
    <dgm:cxn modelId="{DD9D7E5E-17C8-4A93-8457-52AC6A71CB3E}" type="presOf" srcId="{5AF7EB5C-7AE5-4D22-A89D-19D558D44B32}" destId="{E4C68FA2-1EC1-45E6-84E0-EBA9314102B3}" srcOrd="0" destOrd="0" presId="urn:microsoft.com/office/officeart/2005/8/layout/radial6"/>
    <dgm:cxn modelId="{14CA058F-9EE5-4E3A-8802-1B422FDB6F5C}" type="presOf" srcId="{D117A10B-3A0F-4882-9194-3C1A448869F2}" destId="{D93100B5-FAB4-40A2-B026-71CC56DF5D77}" srcOrd="0" destOrd="0" presId="urn:microsoft.com/office/officeart/2005/8/layout/radial6"/>
    <dgm:cxn modelId="{59BF62F4-A2A5-4DAC-BCCC-44E344AE9576}" srcId="{AE69910F-0211-4BE9-BAC0-DB18A0D20998}" destId="{5AF7EB5C-7AE5-4D22-A89D-19D558D44B32}" srcOrd="1" destOrd="0" parTransId="{1685628D-9FFE-424E-B134-D360862879B6}" sibTransId="{A4F0E871-29DA-40CD-AC1F-CBEAD80473A5}"/>
    <dgm:cxn modelId="{5DA62EAD-1D5A-4D0F-B70C-7D46AED9C25A}" type="presOf" srcId="{CF26ED5F-9EF7-4CB6-89D6-A4D0D6427DEB}" destId="{7844B12C-456A-4D65-9952-AA5EFF47E167}" srcOrd="0" destOrd="0" presId="urn:microsoft.com/office/officeart/2005/8/layout/radial6"/>
    <dgm:cxn modelId="{99465FD0-EEBD-404D-B50A-CC62D35FE772}" type="presOf" srcId="{AE69910F-0211-4BE9-BAC0-DB18A0D20998}" destId="{02EB7461-33F5-49F8-8476-DD5A621D9970}" srcOrd="0" destOrd="0" presId="urn:microsoft.com/office/officeart/2005/8/layout/radial6"/>
    <dgm:cxn modelId="{BDEDF5D5-715B-479E-B315-1C01FDF11CF0}" type="presOf" srcId="{5570AC57-0FCE-4C66-A7CD-794FB9E4AD02}" destId="{01B26272-3B54-4CBD-A843-921CADE752FD}" srcOrd="0" destOrd="0" presId="urn:microsoft.com/office/officeart/2005/8/layout/radial6"/>
    <dgm:cxn modelId="{5A72DB5A-5914-4B8A-AFDB-FC13EB22003A}" type="presOf" srcId="{0E27AD97-F8F3-413C-ADB4-DF27CA138459}" destId="{38AFFC73-61A6-4689-8E5B-EEC994BCB870}" srcOrd="0" destOrd="0" presId="urn:microsoft.com/office/officeart/2005/8/layout/radial6"/>
    <dgm:cxn modelId="{62387CEB-907D-45BD-A7E4-B0551875D902}" type="presOf" srcId="{A4F0E871-29DA-40CD-AC1F-CBEAD80473A5}" destId="{3F425189-A2C3-411A-ABED-81446C845383}" srcOrd="0" destOrd="0" presId="urn:microsoft.com/office/officeart/2005/8/layout/radial6"/>
    <dgm:cxn modelId="{768B8961-C889-4651-A3A4-947991B52640}" srcId="{CF26ED5F-9EF7-4CB6-89D6-A4D0D6427DEB}" destId="{AE69910F-0211-4BE9-BAC0-DB18A0D20998}" srcOrd="0" destOrd="0" parTransId="{8DDBDC42-4E34-4EC4-B2DF-6DBCBE8B5A5F}" sibTransId="{CBF0379C-B95E-4B09-A507-3D829654AF5E}"/>
    <dgm:cxn modelId="{DEB9495C-12F1-4C38-A85D-BEB5CDF344C4}" srcId="{AE69910F-0211-4BE9-BAC0-DB18A0D20998}" destId="{56B7CDE9-C523-47DC-8DED-2500FADB8B27}" srcOrd="2" destOrd="0" parTransId="{750AA183-1E8E-40E9-A9B1-867F9452AC99}" sibTransId="{0E27AD97-F8F3-413C-ADB4-DF27CA138459}"/>
    <dgm:cxn modelId="{5989A959-58FB-44E6-AE29-FA8717A4CE7D}" type="presParOf" srcId="{7844B12C-456A-4D65-9952-AA5EFF47E167}" destId="{02EB7461-33F5-49F8-8476-DD5A621D9970}" srcOrd="0" destOrd="0" presId="urn:microsoft.com/office/officeart/2005/8/layout/radial6"/>
    <dgm:cxn modelId="{41900FE6-0412-4FEA-90BB-7CC81A6BD76C}" type="presParOf" srcId="{7844B12C-456A-4D65-9952-AA5EFF47E167}" destId="{D93100B5-FAB4-40A2-B026-71CC56DF5D77}" srcOrd="1" destOrd="0" presId="urn:microsoft.com/office/officeart/2005/8/layout/radial6"/>
    <dgm:cxn modelId="{35571DF3-5890-4482-98A7-085825728F47}" type="presParOf" srcId="{7844B12C-456A-4D65-9952-AA5EFF47E167}" destId="{F504DCDB-D624-4753-862F-F3BE92655EE5}" srcOrd="2" destOrd="0" presId="urn:microsoft.com/office/officeart/2005/8/layout/radial6"/>
    <dgm:cxn modelId="{D5411DD5-C9FC-4636-B91E-2FC3D72362A7}" type="presParOf" srcId="{7844B12C-456A-4D65-9952-AA5EFF47E167}" destId="{F476039A-2643-45F4-A659-5CA5A7827DA2}" srcOrd="3" destOrd="0" presId="urn:microsoft.com/office/officeart/2005/8/layout/radial6"/>
    <dgm:cxn modelId="{ECE63BB3-27C5-433C-9FB7-BCC2F542E2DA}" type="presParOf" srcId="{7844B12C-456A-4D65-9952-AA5EFF47E167}" destId="{E4C68FA2-1EC1-45E6-84E0-EBA9314102B3}" srcOrd="4" destOrd="0" presId="urn:microsoft.com/office/officeart/2005/8/layout/radial6"/>
    <dgm:cxn modelId="{00591F0D-687F-417D-B29B-515E14EEDCBF}" type="presParOf" srcId="{7844B12C-456A-4D65-9952-AA5EFF47E167}" destId="{56DCA3B9-B769-4C2B-8A5B-C7516D12C6C1}" srcOrd="5" destOrd="0" presId="urn:microsoft.com/office/officeart/2005/8/layout/radial6"/>
    <dgm:cxn modelId="{F929EC1D-A245-4A0B-AB5C-03D9345B92E4}" type="presParOf" srcId="{7844B12C-456A-4D65-9952-AA5EFF47E167}" destId="{3F425189-A2C3-411A-ABED-81446C845383}" srcOrd="6" destOrd="0" presId="urn:microsoft.com/office/officeart/2005/8/layout/radial6"/>
    <dgm:cxn modelId="{5B1A70F5-7926-4D3C-9410-6D05265D280D}" type="presParOf" srcId="{7844B12C-456A-4D65-9952-AA5EFF47E167}" destId="{51C63C52-D0D5-4736-8C77-F9763C36524F}" srcOrd="7" destOrd="0" presId="urn:microsoft.com/office/officeart/2005/8/layout/radial6"/>
    <dgm:cxn modelId="{573578E4-9428-44F2-9245-34DD0484BFB3}" type="presParOf" srcId="{7844B12C-456A-4D65-9952-AA5EFF47E167}" destId="{CBB76A20-269B-43C0-94EC-09DBDDF108B9}" srcOrd="8" destOrd="0" presId="urn:microsoft.com/office/officeart/2005/8/layout/radial6"/>
    <dgm:cxn modelId="{EE4D4CFE-BD37-43C1-9C85-F86C9344E22B}" type="presParOf" srcId="{7844B12C-456A-4D65-9952-AA5EFF47E167}" destId="{38AFFC73-61A6-4689-8E5B-EEC994BCB870}" srcOrd="9" destOrd="0" presId="urn:microsoft.com/office/officeart/2005/8/layout/radial6"/>
    <dgm:cxn modelId="{4086C482-F027-41AE-8D25-32CEC0C74FC8}" type="presParOf" srcId="{7844B12C-456A-4D65-9952-AA5EFF47E167}" destId="{C6918F4C-6357-4702-8EA7-3EDEDCAF8D22}" srcOrd="10" destOrd="0" presId="urn:microsoft.com/office/officeart/2005/8/layout/radial6"/>
    <dgm:cxn modelId="{A1188B4B-40E6-4783-ACDE-8BD245C46B28}" type="presParOf" srcId="{7844B12C-456A-4D65-9952-AA5EFF47E167}" destId="{EE486661-3D71-44F0-9029-9E6E7DDDF807}" srcOrd="11" destOrd="0" presId="urn:microsoft.com/office/officeart/2005/8/layout/radial6"/>
    <dgm:cxn modelId="{A60427AD-A907-4619-90BA-2A470DAABE73}" type="presParOf" srcId="{7844B12C-456A-4D65-9952-AA5EFF47E167}" destId="{01B26272-3B54-4CBD-A843-921CADE752FD}"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26ED5F-9EF7-4CB6-89D6-A4D0D6427DEB}"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pt-BR"/>
        </a:p>
      </dgm:t>
    </dgm:pt>
    <dgm:pt modelId="{AE69910F-0211-4BE9-BAC0-DB18A0D20998}">
      <dgm:prSet phldrT="[Texto]" custT="1"/>
      <dgm:spPr/>
      <dgm:t>
        <a:bodyPr/>
        <a:lstStyle/>
        <a:p>
          <a:r>
            <a:rPr lang="pt-BR" sz="1800" dirty="0" smtClean="0"/>
            <a:t>Município</a:t>
          </a:r>
          <a:endParaRPr lang="pt-BR" sz="1800" dirty="0"/>
        </a:p>
      </dgm:t>
    </dgm:pt>
    <dgm:pt modelId="{8DDBDC42-4E34-4EC4-B2DF-6DBCBE8B5A5F}" type="parTrans" cxnId="{768B8961-C889-4651-A3A4-947991B52640}">
      <dgm:prSet/>
      <dgm:spPr/>
      <dgm:t>
        <a:bodyPr/>
        <a:lstStyle/>
        <a:p>
          <a:endParaRPr lang="pt-BR" sz="2800"/>
        </a:p>
      </dgm:t>
    </dgm:pt>
    <dgm:pt modelId="{CBF0379C-B95E-4B09-A507-3D829654AF5E}" type="sibTrans" cxnId="{768B8961-C889-4651-A3A4-947991B52640}">
      <dgm:prSet/>
      <dgm:spPr/>
      <dgm:t>
        <a:bodyPr/>
        <a:lstStyle/>
        <a:p>
          <a:endParaRPr lang="pt-BR" sz="2800"/>
        </a:p>
      </dgm:t>
    </dgm:pt>
    <dgm:pt modelId="{D117A10B-3A0F-4882-9194-3C1A448869F2}">
      <dgm:prSet phldrT="[Texto]" custT="1"/>
      <dgm:spPr/>
      <dgm:t>
        <a:bodyPr/>
        <a:lstStyle/>
        <a:p>
          <a:r>
            <a:rPr lang="pt-BR" sz="1800" dirty="0" smtClean="0"/>
            <a:t>Domicílio</a:t>
          </a:r>
          <a:endParaRPr lang="pt-BR" sz="1800" dirty="0"/>
        </a:p>
      </dgm:t>
    </dgm:pt>
    <dgm:pt modelId="{A6355526-BA1C-48FE-9AB7-0A8C16295822}" type="parTrans" cxnId="{5394E61D-7F45-49D4-84BC-6592AB489199}">
      <dgm:prSet/>
      <dgm:spPr/>
      <dgm:t>
        <a:bodyPr/>
        <a:lstStyle/>
        <a:p>
          <a:endParaRPr lang="pt-BR" sz="2800"/>
        </a:p>
      </dgm:t>
    </dgm:pt>
    <dgm:pt modelId="{7B7E8913-6BA2-4D22-8D7E-877760714896}" type="sibTrans" cxnId="{5394E61D-7F45-49D4-84BC-6592AB489199}">
      <dgm:prSet/>
      <dgm:spPr/>
      <dgm:t>
        <a:bodyPr/>
        <a:lstStyle/>
        <a:p>
          <a:endParaRPr lang="pt-BR" sz="2800"/>
        </a:p>
      </dgm:t>
    </dgm:pt>
    <dgm:pt modelId="{5AF7EB5C-7AE5-4D22-A89D-19D558D44B32}">
      <dgm:prSet phldrT="[Texto]" custT="1"/>
      <dgm:spPr/>
      <dgm:t>
        <a:bodyPr/>
        <a:lstStyle/>
        <a:p>
          <a:r>
            <a:rPr lang="pt-BR" sz="2000" dirty="0" smtClean="0"/>
            <a:t>UBS</a:t>
          </a:r>
        </a:p>
        <a:p>
          <a:r>
            <a:rPr lang="pt-BR" sz="2000" dirty="0" smtClean="0"/>
            <a:t>PSF</a:t>
          </a:r>
          <a:endParaRPr lang="pt-BR" sz="2000" dirty="0"/>
        </a:p>
      </dgm:t>
    </dgm:pt>
    <dgm:pt modelId="{1685628D-9FFE-424E-B134-D360862879B6}" type="parTrans" cxnId="{59BF62F4-A2A5-4DAC-BCCC-44E344AE9576}">
      <dgm:prSet/>
      <dgm:spPr/>
      <dgm:t>
        <a:bodyPr/>
        <a:lstStyle/>
        <a:p>
          <a:endParaRPr lang="pt-BR" sz="2800"/>
        </a:p>
      </dgm:t>
    </dgm:pt>
    <dgm:pt modelId="{A4F0E871-29DA-40CD-AC1F-CBEAD80473A5}" type="sibTrans" cxnId="{59BF62F4-A2A5-4DAC-BCCC-44E344AE9576}">
      <dgm:prSet/>
      <dgm:spPr/>
      <dgm:t>
        <a:bodyPr/>
        <a:lstStyle/>
        <a:p>
          <a:endParaRPr lang="pt-BR" sz="2800"/>
        </a:p>
      </dgm:t>
    </dgm:pt>
    <dgm:pt modelId="{56B7CDE9-C523-47DC-8DED-2500FADB8B27}">
      <dgm:prSet phldrT="[Texto]" custT="1"/>
      <dgm:spPr/>
      <dgm:t>
        <a:bodyPr/>
        <a:lstStyle/>
        <a:p>
          <a:r>
            <a:rPr lang="pt-BR" sz="2000" dirty="0" smtClean="0"/>
            <a:t>SAMU</a:t>
          </a:r>
          <a:endParaRPr lang="pt-BR" sz="2000" dirty="0"/>
        </a:p>
      </dgm:t>
    </dgm:pt>
    <dgm:pt modelId="{750AA183-1E8E-40E9-A9B1-867F9452AC99}" type="parTrans" cxnId="{DEB9495C-12F1-4C38-A85D-BEB5CDF344C4}">
      <dgm:prSet/>
      <dgm:spPr/>
      <dgm:t>
        <a:bodyPr/>
        <a:lstStyle/>
        <a:p>
          <a:endParaRPr lang="pt-BR" sz="2800"/>
        </a:p>
      </dgm:t>
    </dgm:pt>
    <dgm:pt modelId="{0E27AD97-F8F3-413C-ADB4-DF27CA138459}" type="sibTrans" cxnId="{DEB9495C-12F1-4C38-A85D-BEB5CDF344C4}">
      <dgm:prSet/>
      <dgm:spPr/>
      <dgm:t>
        <a:bodyPr/>
        <a:lstStyle/>
        <a:p>
          <a:endParaRPr lang="pt-BR" sz="2800"/>
        </a:p>
      </dgm:t>
    </dgm:pt>
    <dgm:pt modelId="{7844B12C-456A-4D65-9952-AA5EFF47E167}" type="pres">
      <dgm:prSet presAssocID="{CF26ED5F-9EF7-4CB6-89D6-A4D0D6427DEB}" presName="Name0" presStyleCnt="0">
        <dgm:presLayoutVars>
          <dgm:chMax val="1"/>
          <dgm:dir/>
          <dgm:animLvl val="ctr"/>
          <dgm:resizeHandles val="exact"/>
        </dgm:presLayoutVars>
      </dgm:prSet>
      <dgm:spPr/>
      <dgm:t>
        <a:bodyPr/>
        <a:lstStyle/>
        <a:p>
          <a:endParaRPr lang="pt-BR"/>
        </a:p>
      </dgm:t>
    </dgm:pt>
    <dgm:pt modelId="{02EB7461-33F5-49F8-8476-DD5A621D9970}" type="pres">
      <dgm:prSet presAssocID="{AE69910F-0211-4BE9-BAC0-DB18A0D20998}" presName="centerShape" presStyleLbl="node0" presStyleIdx="0" presStyleCnt="1" custScaleX="115287" custScaleY="62673"/>
      <dgm:spPr/>
      <dgm:t>
        <a:bodyPr/>
        <a:lstStyle/>
        <a:p>
          <a:endParaRPr lang="pt-BR"/>
        </a:p>
      </dgm:t>
    </dgm:pt>
    <dgm:pt modelId="{D93100B5-FAB4-40A2-B026-71CC56DF5D77}" type="pres">
      <dgm:prSet presAssocID="{D117A10B-3A0F-4882-9194-3C1A448869F2}" presName="node" presStyleLbl="node1" presStyleIdx="0" presStyleCnt="3" custScaleX="159679" custScaleY="90898" custRadScaleRad="83223" custRadScaleInc="-20089">
        <dgm:presLayoutVars>
          <dgm:bulletEnabled val="1"/>
        </dgm:presLayoutVars>
      </dgm:prSet>
      <dgm:spPr/>
      <dgm:t>
        <a:bodyPr/>
        <a:lstStyle/>
        <a:p>
          <a:endParaRPr lang="pt-BR"/>
        </a:p>
      </dgm:t>
    </dgm:pt>
    <dgm:pt modelId="{F504DCDB-D624-4753-862F-F3BE92655EE5}" type="pres">
      <dgm:prSet presAssocID="{D117A10B-3A0F-4882-9194-3C1A448869F2}" presName="dummy" presStyleCnt="0"/>
      <dgm:spPr/>
    </dgm:pt>
    <dgm:pt modelId="{F476039A-2643-45F4-A659-5CA5A7827DA2}" type="pres">
      <dgm:prSet presAssocID="{7B7E8913-6BA2-4D22-8D7E-877760714896}" presName="sibTrans" presStyleLbl="sibTrans2D1" presStyleIdx="0" presStyleCnt="3"/>
      <dgm:spPr/>
      <dgm:t>
        <a:bodyPr/>
        <a:lstStyle/>
        <a:p>
          <a:endParaRPr lang="pt-BR"/>
        </a:p>
      </dgm:t>
    </dgm:pt>
    <dgm:pt modelId="{E4C68FA2-1EC1-45E6-84E0-EBA9314102B3}" type="pres">
      <dgm:prSet presAssocID="{5AF7EB5C-7AE5-4D22-A89D-19D558D44B32}" presName="node" presStyleLbl="node1" presStyleIdx="1" presStyleCnt="3">
        <dgm:presLayoutVars>
          <dgm:bulletEnabled val="1"/>
        </dgm:presLayoutVars>
      </dgm:prSet>
      <dgm:spPr/>
      <dgm:t>
        <a:bodyPr/>
        <a:lstStyle/>
        <a:p>
          <a:endParaRPr lang="pt-BR"/>
        </a:p>
      </dgm:t>
    </dgm:pt>
    <dgm:pt modelId="{56DCA3B9-B769-4C2B-8A5B-C7516D12C6C1}" type="pres">
      <dgm:prSet presAssocID="{5AF7EB5C-7AE5-4D22-A89D-19D558D44B32}" presName="dummy" presStyleCnt="0"/>
      <dgm:spPr/>
    </dgm:pt>
    <dgm:pt modelId="{3F425189-A2C3-411A-ABED-81446C845383}" type="pres">
      <dgm:prSet presAssocID="{A4F0E871-29DA-40CD-AC1F-CBEAD80473A5}" presName="sibTrans" presStyleLbl="sibTrans2D1" presStyleIdx="1" presStyleCnt="3"/>
      <dgm:spPr/>
      <dgm:t>
        <a:bodyPr/>
        <a:lstStyle/>
        <a:p>
          <a:endParaRPr lang="pt-BR"/>
        </a:p>
      </dgm:t>
    </dgm:pt>
    <dgm:pt modelId="{51C63C52-D0D5-4736-8C77-F9763C36524F}" type="pres">
      <dgm:prSet presAssocID="{56B7CDE9-C523-47DC-8DED-2500FADB8B27}" presName="node" presStyleLbl="node1" presStyleIdx="2" presStyleCnt="3" custScaleX="124749">
        <dgm:presLayoutVars>
          <dgm:bulletEnabled val="1"/>
        </dgm:presLayoutVars>
      </dgm:prSet>
      <dgm:spPr/>
      <dgm:t>
        <a:bodyPr/>
        <a:lstStyle/>
        <a:p>
          <a:endParaRPr lang="pt-BR"/>
        </a:p>
      </dgm:t>
    </dgm:pt>
    <dgm:pt modelId="{CBB76A20-269B-43C0-94EC-09DBDDF108B9}" type="pres">
      <dgm:prSet presAssocID="{56B7CDE9-C523-47DC-8DED-2500FADB8B27}" presName="dummy" presStyleCnt="0"/>
      <dgm:spPr/>
    </dgm:pt>
    <dgm:pt modelId="{38AFFC73-61A6-4689-8E5B-EEC994BCB870}" type="pres">
      <dgm:prSet presAssocID="{0E27AD97-F8F3-413C-ADB4-DF27CA138459}" presName="sibTrans" presStyleLbl="sibTrans2D1" presStyleIdx="2" presStyleCnt="3"/>
      <dgm:spPr/>
      <dgm:t>
        <a:bodyPr/>
        <a:lstStyle/>
        <a:p>
          <a:endParaRPr lang="pt-BR"/>
        </a:p>
      </dgm:t>
    </dgm:pt>
  </dgm:ptLst>
  <dgm:cxnLst>
    <dgm:cxn modelId="{768B8961-C889-4651-A3A4-947991B52640}" srcId="{CF26ED5F-9EF7-4CB6-89D6-A4D0D6427DEB}" destId="{AE69910F-0211-4BE9-BAC0-DB18A0D20998}" srcOrd="0" destOrd="0" parTransId="{8DDBDC42-4E34-4EC4-B2DF-6DBCBE8B5A5F}" sibTransId="{CBF0379C-B95E-4B09-A507-3D829654AF5E}"/>
    <dgm:cxn modelId="{7D464C74-18B0-480E-A4EA-152D28026D1C}" type="presOf" srcId="{5AF7EB5C-7AE5-4D22-A89D-19D558D44B32}" destId="{E4C68FA2-1EC1-45E6-84E0-EBA9314102B3}" srcOrd="0" destOrd="0" presId="urn:microsoft.com/office/officeart/2005/8/layout/radial6"/>
    <dgm:cxn modelId="{59D60EBC-3CBB-4B7E-A34E-2C452B8D4DED}" type="presOf" srcId="{7B7E8913-6BA2-4D22-8D7E-877760714896}" destId="{F476039A-2643-45F4-A659-5CA5A7827DA2}" srcOrd="0" destOrd="0" presId="urn:microsoft.com/office/officeart/2005/8/layout/radial6"/>
    <dgm:cxn modelId="{4016EA4A-BACB-4831-B8E5-4FC23F712DC0}" type="presOf" srcId="{CF26ED5F-9EF7-4CB6-89D6-A4D0D6427DEB}" destId="{7844B12C-456A-4D65-9952-AA5EFF47E167}" srcOrd="0" destOrd="0" presId="urn:microsoft.com/office/officeart/2005/8/layout/radial6"/>
    <dgm:cxn modelId="{DEB9495C-12F1-4C38-A85D-BEB5CDF344C4}" srcId="{AE69910F-0211-4BE9-BAC0-DB18A0D20998}" destId="{56B7CDE9-C523-47DC-8DED-2500FADB8B27}" srcOrd="2" destOrd="0" parTransId="{750AA183-1E8E-40E9-A9B1-867F9452AC99}" sibTransId="{0E27AD97-F8F3-413C-ADB4-DF27CA138459}"/>
    <dgm:cxn modelId="{59BF62F4-A2A5-4DAC-BCCC-44E344AE9576}" srcId="{AE69910F-0211-4BE9-BAC0-DB18A0D20998}" destId="{5AF7EB5C-7AE5-4D22-A89D-19D558D44B32}" srcOrd="1" destOrd="0" parTransId="{1685628D-9FFE-424E-B134-D360862879B6}" sibTransId="{A4F0E871-29DA-40CD-AC1F-CBEAD80473A5}"/>
    <dgm:cxn modelId="{5394E61D-7F45-49D4-84BC-6592AB489199}" srcId="{AE69910F-0211-4BE9-BAC0-DB18A0D20998}" destId="{D117A10B-3A0F-4882-9194-3C1A448869F2}" srcOrd="0" destOrd="0" parTransId="{A6355526-BA1C-48FE-9AB7-0A8C16295822}" sibTransId="{7B7E8913-6BA2-4D22-8D7E-877760714896}"/>
    <dgm:cxn modelId="{3EA1209C-F09D-4FEC-A458-5BA1E09FE776}" type="presOf" srcId="{A4F0E871-29DA-40CD-AC1F-CBEAD80473A5}" destId="{3F425189-A2C3-411A-ABED-81446C845383}" srcOrd="0" destOrd="0" presId="urn:microsoft.com/office/officeart/2005/8/layout/radial6"/>
    <dgm:cxn modelId="{1D41ED4E-584F-409F-8AFA-90000FF9C37B}" type="presOf" srcId="{AE69910F-0211-4BE9-BAC0-DB18A0D20998}" destId="{02EB7461-33F5-49F8-8476-DD5A621D9970}" srcOrd="0" destOrd="0" presId="urn:microsoft.com/office/officeart/2005/8/layout/radial6"/>
    <dgm:cxn modelId="{1198F7D3-CD45-4F48-A892-9242B7C91048}" type="presOf" srcId="{56B7CDE9-C523-47DC-8DED-2500FADB8B27}" destId="{51C63C52-D0D5-4736-8C77-F9763C36524F}" srcOrd="0" destOrd="0" presId="urn:microsoft.com/office/officeart/2005/8/layout/radial6"/>
    <dgm:cxn modelId="{4E87C2BB-CE3F-45D7-98CE-81200D5DB2B3}" type="presOf" srcId="{D117A10B-3A0F-4882-9194-3C1A448869F2}" destId="{D93100B5-FAB4-40A2-B026-71CC56DF5D77}" srcOrd="0" destOrd="0" presId="urn:microsoft.com/office/officeart/2005/8/layout/radial6"/>
    <dgm:cxn modelId="{ADAC20C1-8476-449B-962F-39EFF23BEA24}" type="presOf" srcId="{0E27AD97-F8F3-413C-ADB4-DF27CA138459}" destId="{38AFFC73-61A6-4689-8E5B-EEC994BCB870}" srcOrd="0" destOrd="0" presId="urn:microsoft.com/office/officeart/2005/8/layout/radial6"/>
    <dgm:cxn modelId="{7A2D09F3-7A96-4C24-BDD2-365710471746}" type="presParOf" srcId="{7844B12C-456A-4D65-9952-AA5EFF47E167}" destId="{02EB7461-33F5-49F8-8476-DD5A621D9970}" srcOrd="0" destOrd="0" presId="urn:microsoft.com/office/officeart/2005/8/layout/radial6"/>
    <dgm:cxn modelId="{F27B449A-12D2-4FDF-9895-25B4C9599F29}" type="presParOf" srcId="{7844B12C-456A-4D65-9952-AA5EFF47E167}" destId="{D93100B5-FAB4-40A2-B026-71CC56DF5D77}" srcOrd="1" destOrd="0" presId="urn:microsoft.com/office/officeart/2005/8/layout/radial6"/>
    <dgm:cxn modelId="{4305B217-F412-4B6B-BD1D-0658F6AB2BA4}" type="presParOf" srcId="{7844B12C-456A-4D65-9952-AA5EFF47E167}" destId="{F504DCDB-D624-4753-862F-F3BE92655EE5}" srcOrd="2" destOrd="0" presId="urn:microsoft.com/office/officeart/2005/8/layout/radial6"/>
    <dgm:cxn modelId="{9E172DA3-5B62-47A7-BCF5-92A807A05A0E}" type="presParOf" srcId="{7844B12C-456A-4D65-9952-AA5EFF47E167}" destId="{F476039A-2643-45F4-A659-5CA5A7827DA2}" srcOrd="3" destOrd="0" presId="urn:microsoft.com/office/officeart/2005/8/layout/radial6"/>
    <dgm:cxn modelId="{07C4A888-CDA4-4D79-AA41-1FEB344E17DF}" type="presParOf" srcId="{7844B12C-456A-4D65-9952-AA5EFF47E167}" destId="{E4C68FA2-1EC1-45E6-84E0-EBA9314102B3}" srcOrd="4" destOrd="0" presId="urn:microsoft.com/office/officeart/2005/8/layout/radial6"/>
    <dgm:cxn modelId="{AAA7D424-0E04-4D60-A3B8-3E06C767A650}" type="presParOf" srcId="{7844B12C-456A-4D65-9952-AA5EFF47E167}" destId="{56DCA3B9-B769-4C2B-8A5B-C7516D12C6C1}" srcOrd="5" destOrd="0" presId="urn:microsoft.com/office/officeart/2005/8/layout/radial6"/>
    <dgm:cxn modelId="{F1F1F8C5-294F-40F0-90AE-3D0370048FD6}" type="presParOf" srcId="{7844B12C-456A-4D65-9952-AA5EFF47E167}" destId="{3F425189-A2C3-411A-ABED-81446C845383}" srcOrd="6" destOrd="0" presId="urn:microsoft.com/office/officeart/2005/8/layout/radial6"/>
    <dgm:cxn modelId="{30F64A3A-4146-4DF1-8723-C4C1E1FA4361}" type="presParOf" srcId="{7844B12C-456A-4D65-9952-AA5EFF47E167}" destId="{51C63C52-D0D5-4736-8C77-F9763C36524F}" srcOrd="7" destOrd="0" presId="urn:microsoft.com/office/officeart/2005/8/layout/radial6"/>
    <dgm:cxn modelId="{4DA42D37-61C5-4680-9CF8-6F51167EDF5D}" type="presParOf" srcId="{7844B12C-456A-4D65-9952-AA5EFF47E167}" destId="{CBB76A20-269B-43C0-94EC-09DBDDF108B9}" srcOrd="8" destOrd="0" presId="urn:microsoft.com/office/officeart/2005/8/layout/radial6"/>
    <dgm:cxn modelId="{509772A1-8084-4918-AC71-7F33E0E07957}" type="presParOf" srcId="{7844B12C-456A-4D65-9952-AA5EFF47E167}" destId="{38AFFC73-61A6-4689-8E5B-EEC994BCB870}" srcOrd="9" destOrd="0" presId="urn:microsoft.com/office/officeart/2005/8/layout/radial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F26ED5F-9EF7-4CB6-89D6-A4D0D6427DEB}"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pt-BR"/>
        </a:p>
      </dgm:t>
    </dgm:pt>
    <dgm:pt modelId="{AE69910F-0211-4BE9-BAC0-DB18A0D20998}">
      <dgm:prSet phldrT="[Texto]" custT="1"/>
      <dgm:spPr/>
      <dgm:t>
        <a:bodyPr/>
        <a:lstStyle/>
        <a:p>
          <a:r>
            <a:rPr lang="pt-BR" sz="2000" dirty="0" smtClean="0"/>
            <a:t>Município</a:t>
          </a:r>
          <a:endParaRPr lang="pt-BR" sz="2000" dirty="0"/>
        </a:p>
      </dgm:t>
    </dgm:pt>
    <dgm:pt modelId="{8DDBDC42-4E34-4EC4-B2DF-6DBCBE8B5A5F}" type="parTrans" cxnId="{768B8961-C889-4651-A3A4-947991B52640}">
      <dgm:prSet/>
      <dgm:spPr/>
      <dgm:t>
        <a:bodyPr/>
        <a:lstStyle/>
        <a:p>
          <a:endParaRPr lang="pt-BR" sz="2800"/>
        </a:p>
      </dgm:t>
    </dgm:pt>
    <dgm:pt modelId="{CBF0379C-B95E-4B09-A507-3D829654AF5E}" type="sibTrans" cxnId="{768B8961-C889-4651-A3A4-947991B52640}">
      <dgm:prSet/>
      <dgm:spPr/>
      <dgm:t>
        <a:bodyPr/>
        <a:lstStyle/>
        <a:p>
          <a:endParaRPr lang="pt-BR" sz="2800"/>
        </a:p>
      </dgm:t>
    </dgm:pt>
    <dgm:pt modelId="{D117A10B-3A0F-4882-9194-3C1A448869F2}">
      <dgm:prSet phldrT="[Texto]" custT="1"/>
      <dgm:spPr/>
      <dgm:t>
        <a:bodyPr/>
        <a:lstStyle/>
        <a:p>
          <a:r>
            <a:rPr lang="pt-BR" sz="2000" dirty="0" smtClean="0"/>
            <a:t>Domicílio</a:t>
          </a:r>
          <a:endParaRPr lang="pt-BR" sz="2000" dirty="0"/>
        </a:p>
      </dgm:t>
    </dgm:pt>
    <dgm:pt modelId="{A6355526-BA1C-48FE-9AB7-0A8C16295822}" type="parTrans" cxnId="{5394E61D-7F45-49D4-84BC-6592AB489199}">
      <dgm:prSet/>
      <dgm:spPr/>
      <dgm:t>
        <a:bodyPr/>
        <a:lstStyle/>
        <a:p>
          <a:endParaRPr lang="pt-BR" sz="2800"/>
        </a:p>
      </dgm:t>
    </dgm:pt>
    <dgm:pt modelId="{7B7E8913-6BA2-4D22-8D7E-877760714896}" type="sibTrans" cxnId="{5394E61D-7F45-49D4-84BC-6592AB489199}">
      <dgm:prSet/>
      <dgm:spPr/>
      <dgm:t>
        <a:bodyPr/>
        <a:lstStyle/>
        <a:p>
          <a:endParaRPr lang="pt-BR" sz="2800"/>
        </a:p>
      </dgm:t>
    </dgm:pt>
    <dgm:pt modelId="{5AF7EB5C-7AE5-4D22-A89D-19D558D44B32}">
      <dgm:prSet phldrT="[Texto]" custT="1"/>
      <dgm:spPr/>
      <dgm:t>
        <a:bodyPr/>
        <a:lstStyle/>
        <a:p>
          <a:r>
            <a:rPr lang="pt-BR" sz="2000" dirty="0" smtClean="0"/>
            <a:t>UBS</a:t>
          </a:r>
        </a:p>
        <a:p>
          <a:r>
            <a:rPr lang="pt-BR" sz="2000" dirty="0" smtClean="0"/>
            <a:t>PSF</a:t>
          </a:r>
          <a:endParaRPr lang="pt-BR" sz="2000" dirty="0"/>
        </a:p>
      </dgm:t>
    </dgm:pt>
    <dgm:pt modelId="{1685628D-9FFE-424E-B134-D360862879B6}" type="parTrans" cxnId="{59BF62F4-A2A5-4DAC-BCCC-44E344AE9576}">
      <dgm:prSet/>
      <dgm:spPr/>
      <dgm:t>
        <a:bodyPr/>
        <a:lstStyle/>
        <a:p>
          <a:endParaRPr lang="pt-BR" sz="2800"/>
        </a:p>
      </dgm:t>
    </dgm:pt>
    <dgm:pt modelId="{A4F0E871-29DA-40CD-AC1F-CBEAD80473A5}" type="sibTrans" cxnId="{59BF62F4-A2A5-4DAC-BCCC-44E344AE9576}">
      <dgm:prSet/>
      <dgm:spPr/>
      <dgm:t>
        <a:bodyPr/>
        <a:lstStyle/>
        <a:p>
          <a:endParaRPr lang="pt-BR" sz="2800"/>
        </a:p>
      </dgm:t>
    </dgm:pt>
    <dgm:pt modelId="{56B7CDE9-C523-47DC-8DED-2500FADB8B27}">
      <dgm:prSet phldrT="[Texto]" custT="1"/>
      <dgm:spPr/>
      <dgm:t>
        <a:bodyPr/>
        <a:lstStyle/>
        <a:p>
          <a:r>
            <a:rPr lang="pt-BR" sz="2000" dirty="0" smtClean="0"/>
            <a:t>SAMU</a:t>
          </a:r>
          <a:endParaRPr lang="pt-BR" sz="2000" dirty="0"/>
        </a:p>
      </dgm:t>
    </dgm:pt>
    <dgm:pt modelId="{750AA183-1E8E-40E9-A9B1-867F9452AC99}" type="parTrans" cxnId="{DEB9495C-12F1-4C38-A85D-BEB5CDF344C4}">
      <dgm:prSet/>
      <dgm:spPr/>
      <dgm:t>
        <a:bodyPr/>
        <a:lstStyle/>
        <a:p>
          <a:endParaRPr lang="pt-BR" sz="2800"/>
        </a:p>
      </dgm:t>
    </dgm:pt>
    <dgm:pt modelId="{0E27AD97-F8F3-413C-ADB4-DF27CA138459}" type="sibTrans" cxnId="{DEB9495C-12F1-4C38-A85D-BEB5CDF344C4}">
      <dgm:prSet/>
      <dgm:spPr/>
      <dgm:t>
        <a:bodyPr/>
        <a:lstStyle/>
        <a:p>
          <a:endParaRPr lang="pt-BR" sz="2800"/>
        </a:p>
      </dgm:t>
    </dgm:pt>
    <dgm:pt modelId="{5C4DF768-DBE6-447D-BA8A-1D167073B2C0}">
      <dgm:prSet phldrT="[Texto]" custT="1"/>
      <dgm:spPr/>
      <dgm:t>
        <a:bodyPr/>
        <a:lstStyle/>
        <a:p>
          <a:r>
            <a:rPr lang="pt-BR" sz="2000" dirty="0" smtClean="0"/>
            <a:t>Hospital Local</a:t>
          </a:r>
          <a:endParaRPr lang="pt-BR" sz="2000" dirty="0"/>
        </a:p>
      </dgm:t>
    </dgm:pt>
    <dgm:pt modelId="{F621B540-E33E-452D-B663-48ED5A558A78}" type="parTrans" cxnId="{A6515624-992E-48EC-BDC3-BDFE4D007BAF}">
      <dgm:prSet/>
      <dgm:spPr/>
      <dgm:t>
        <a:bodyPr/>
        <a:lstStyle/>
        <a:p>
          <a:endParaRPr lang="pt-BR" sz="2800"/>
        </a:p>
      </dgm:t>
    </dgm:pt>
    <dgm:pt modelId="{5570AC57-0FCE-4C66-A7CD-794FB9E4AD02}" type="sibTrans" cxnId="{A6515624-992E-48EC-BDC3-BDFE4D007BAF}">
      <dgm:prSet/>
      <dgm:spPr/>
      <dgm:t>
        <a:bodyPr/>
        <a:lstStyle/>
        <a:p>
          <a:endParaRPr lang="pt-BR" sz="2800"/>
        </a:p>
      </dgm:t>
    </dgm:pt>
    <dgm:pt modelId="{7844B12C-456A-4D65-9952-AA5EFF47E167}" type="pres">
      <dgm:prSet presAssocID="{CF26ED5F-9EF7-4CB6-89D6-A4D0D6427DEB}" presName="Name0" presStyleCnt="0">
        <dgm:presLayoutVars>
          <dgm:chMax val="1"/>
          <dgm:dir/>
          <dgm:animLvl val="ctr"/>
          <dgm:resizeHandles val="exact"/>
        </dgm:presLayoutVars>
      </dgm:prSet>
      <dgm:spPr/>
      <dgm:t>
        <a:bodyPr/>
        <a:lstStyle/>
        <a:p>
          <a:endParaRPr lang="pt-BR"/>
        </a:p>
      </dgm:t>
    </dgm:pt>
    <dgm:pt modelId="{02EB7461-33F5-49F8-8476-DD5A621D9970}" type="pres">
      <dgm:prSet presAssocID="{AE69910F-0211-4BE9-BAC0-DB18A0D20998}" presName="centerShape" presStyleLbl="node0" presStyleIdx="0" presStyleCnt="1" custScaleX="131058"/>
      <dgm:spPr/>
      <dgm:t>
        <a:bodyPr/>
        <a:lstStyle/>
        <a:p>
          <a:endParaRPr lang="pt-BR"/>
        </a:p>
      </dgm:t>
    </dgm:pt>
    <dgm:pt modelId="{D93100B5-FAB4-40A2-B026-71CC56DF5D77}" type="pres">
      <dgm:prSet presAssocID="{D117A10B-3A0F-4882-9194-3C1A448869F2}" presName="node" presStyleLbl="node1" presStyleIdx="0" presStyleCnt="4" custScaleX="171547" custRadScaleRad="90032" custRadScaleInc="-18561">
        <dgm:presLayoutVars>
          <dgm:bulletEnabled val="1"/>
        </dgm:presLayoutVars>
      </dgm:prSet>
      <dgm:spPr/>
      <dgm:t>
        <a:bodyPr/>
        <a:lstStyle/>
        <a:p>
          <a:endParaRPr lang="pt-BR"/>
        </a:p>
      </dgm:t>
    </dgm:pt>
    <dgm:pt modelId="{F504DCDB-D624-4753-862F-F3BE92655EE5}" type="pres">
      <dgm:prSet presAssocID="{D117A10B-3A0F-4882-9194-3C1A448869F2}" presName="dummy" presStyleCnt="0"/>
      <dgm:spPr/>
    </dgm:pt>
    <dgm:pt modelId="{F476039A-2643-45F4-A659-5CA5A7827DA2}" type="pres">
      <dgm:prSet presAssocID="{7B7E8913-6BA2-4D22-8D7E-877760714896}" presName="sibTrans" presStyleLbl="sibTrans2D1" presStyleIdx="0" presStyleCnt="4"/>
      <dgm:spPr/>
      <dgm:t>
        <a:bodyPr/>
        <a:lstStyle/>
        <a:p>
          <a:endParaRPr lang="pt-BR"/>
        </a:p>
      </dgm:t>
    </dgm:pt>
    <dgm:pt modelId="{E4C68FA2-1EC1-45E6-84E0-EBA9314102B3}" type="pres">
      <dgm:prSet presAssocID="{5AF7EB5C-7AE5-4D22-A89D-19D558D44B32}" presName="node" presStyleLbl="node1" presStyleIdx="1" presStyleCnt="4">
        <dgm:presLayoutVars>
          <dgm:bulletEnabled val="1"/>
        </dgm:presLayoutVars>
      </dgm:prSet>
      <dgm:spPr/>
      <dgm:t>
        <a:bodyPr/>
        <a:lstStyle/>
        <a:p>
          <a:endParaRPr lang="pt-BR"/>
        </a:p>
      </dgm:t>
    </dgm:pt>
    <dgm:pt modelId="{56DCA3B9-B769-4C2B-8A5B-C7516D12C6C1}" type="pres">
      <dgm:prSet presAssocID="{5AF7EB5C-7AE5-4D22-A89D-19D558D44B32}" presName="dummy" presStyleCnt="0"/>
      <dgm:spPr/>
    </dgm:pt>
    <dgm:pt modelId="{3F425189-A2C3-411A-ABED-81446C845383}" type="pres">
      <dgm:prSet presAssocID="{A4F0E871-29DA-40CD-AC1F-CBEAD80473A5}" presName="sibTrans" presStyleLbl="sibTrans2D1" presStyleIdx="1" presStyleCnt="4"/>
      <dgm:spPr/>
      <dgm:t>
        <a:bodyPr/>
        <a:lstStyle/>
        <a:p>
          <a:endParaRPr lang="pt-BR"/>
        </a:p>
      </dgm:t>
    </dgm:pt>
    <dgm:pt modelId="{51C63C52-D0D5-4736-8C77-F9763C36524F}" type="pres">
      <dgm:prSet presAssocID="{56B7CDE9-C523-47DC-8DED-2500FADB8B27}" presName="node" presStyleLbl="node1" presStyleIdx="2" presStyleCnt="4" custScaleX="187324">
        <dgm:presLayoutVars>
          <dgm:bulletEnabled val="1"/>
        </dgm:presLayoutVars>
      </dgm:prSet>
      <dgm:spPr/>
      <dgm:t>
        <a:bodyPr/>
        <a:lstStyle/>
        <a:p>
          <a:endParaRPr lang="pt-BR"/>
        </a:p>
      </dgm:t>
    </dgm:pt>
    <dgm:pt modelId="{CBB76A20-269B-43C0-94EC-09DBDDF108B9}" type="pres">
      <dgm:prSet presAssocID="{56B7CDE9-C523-47DC-8DED-2500FADB8B27}" presName="dummy" presStyleCnt="0"/>
      <dgm:spPr/>
    </dgm:pt>
    <dgm:pt modelId="{38AFFC73-61A6-4689-8E5B-EEC994BCB870}" type="pres">
      <dgm:prSet presAssocID="{0E27AD97-F8F3-413C-ADB4-DF27CA138459}" presName="sibTrans" presStyleLbl="sibTrans2D1" presStyleIdx="2" presStyleCnt="4"/>
      <dgm:spPr/>
      <dgm:t>
        <a:bodyPr/>
        <a:lstStyle/>
        <a:p>
          <a:endParaRPr lang="pt-BR"/>
        </a:p>
      </dgm:t>
    </dgm:pt>
    <dgm:pt modelId="{C6918F4C-6357-4702-8EA7-3EDEDCAF8D22}" type="pres">
      <dgm:prSet presAssocID="{5C4DF768-DBE6-447D-BA8A-1D167073B2C0}" presName="node" presStyleLbl="node1" presStyleIdx="3" presStyleCnt="4" custScaleX="186326" custRadScaleRad="126481" custRadScaleInc="1595">
        <dgm:presLayoutVars>
          <dgm:bulletEnabled val="1"/>
        </dgm:presLayoutVars>
      </dgm:prSet>
      <dgm:spPr/>
      <dgm:t>
        <a:bodyPr/>
        <a:lstStyle/>
        <a:p>
          <a:endParaRPr lang="pt-BR"/>
        </a:p>
      </dgm:t>
    </dgm:pt>
    <dgm:pt modelId="{EE486661-3D71-44F0-9029-9E6E7DDDF807}" type="pres">
      <dgm:prSet presAssocID="{5C4DF768-DBE6-447D-BA8A-1D167073B2C0}" presName="dummy" presStyleCnt="0"/>
      <dgm:spPr/>
    </dgm:pt>
    <dgm:pt modelId="{01B26272-3B54-4CBD-A843-921CADE752FD}" type="pres">
      <dgm:prSet presAssocID="{5570AC57-0FCE-4C66-A7CD-794FB9E4AD02}" presName="sibTrans" presStyleLbl="sibTrans2D1" presStyleIdx="3" presStyleCnt="4"/>
      <dgm:spPr/>
      <dgm:t>
        <a:bodyPr/>
        <a:lstStyle/>
        <a:p>
          <a:endParaRPr lang="pt-BR"/>
        </a:p>
      </dgm:t>
    </dgm:pt>
  </dgm:ptLst>
  <dgm:cxnLst>
    <dgm:cxn modelId="{B572AF98-2DCF-4974-A10E-041CED648B99}" type="presOf" srcId="{D117A10B-3A0F-4882-9194-3C1A448869F2}" destId="{D93100B5-FAB4-40A2-B026-71CC56DF5D77}" srcOrd="0" destOrd="0" presId="urn:microsoft.com/office/officeart/2005/8/layout/radial6"/>
    <dgm:cxn modelId="{17ACDFD5-A760-4783-909D-502EDC3FB56D}" type="presOf" srcId="{AE69910F-0211-4BE9-BAC0-DB18A0D20998}" destId="{02EB7461-33F5-49F8-8476-DD5A621D9970}" srcOrd="0" destOrd="0" presId="urn:microsoft.com/office/officeart/2005/8/layout/radial6"/>
    <dgm:cxn modelId="{5394E61D-7F45-49D4-84BC-6592AB489199}" srcId="{AE69910F-0211-4BE9-BAC0-DB18A0D20998}" destId="{D117A10B-3A0F-4882-9194-3C1A448869F2}" srcOrd="0" destOrd="0" parTransId="{A6355526-BA1C-48FE-9AB7-0A8C16295822}" sibTransId="{7B7E8913-6BA2-4D22-8D7E-877760714896}"/>
    <dgm:cxn modelId="{A6515624-992E-48EC-BDC3-BDFE4D007BAF}" srcId="{AE69910F-0211-4BE9-BAC0-DB18A0D20998}" destId="{5C4DF768-DBE6-447D-BA8A-1D167073B2C0}" srcOrd="3" destOrd="0" parTransId="{F621B540-E33E-452D-B663-48ED5A558A78}" sibTransId="{5570AC57-0FCE-4C66-A7CD-794FB9E4AD02}"/>
    <dgm:cxn modelId="{D8A0ECAA-D003-434D-9AF5-C5D262A0A314}" type="presOf" srcId="{CF26ED5F-9EF7-4CB6-89D6-A4D0D6427DEB}" destId="{7844B12C-456A-4D65-9952-AA5EFF47E167}" srcOrd="0" destOrd="0" presId="urn:microsoft.com/office/officeart/2005/8/layout/radial6"/>
    <dgm:cxn modelId="{CCF38917-EA48-436A-812F-323BFB5699E5}" type="presOf" srcId="{0E27AD97-F8F3-413C-ADB4-DF27CA138459}" destId="{38AFFC73-61A6-4689-8E5B-EEC994BCB870}" srcOrd="0" destOrd="0" presId="urn:microsoft.com/office/officeart/2005/8/layout/radial6"/>
    <dgm:cxn modelId="{2A8A2DB1-E3EB-4359-9D5D-ED93FB838BD9}" type="presOf" srcId="{5AF7EB5C-7AE5-4D22-A89D-19D558D44B32}" destId="{E4C68FA2-1EC1-45E6-84E0-EBA9314102B3}" srcOrd="0" destOrd="0" presId="urn:microsoft.com/office/officeart/2005/8/layout/radial6"/>
    <dgm:cxn modelId="{75D99FE6-02F4-404D-878A-059548BEBF06}" type="presOf" srcId="{56B7CDE9-C523-47DC-8DED-2500FADB8B27}" destId="{51C63C52-D0D5-4736-8C77-F9763C36524F}" srcOrd="0" destOrd="0" presId="urn:microsoft.com/office/officeart/2005/8/layout/radial6"/>
    <dgm:cxn modelId="{59BF62F4-A2A5-4DAC-BCCC-44E344AE9576}" srcId="{AE69910F-0211-4BE9-BAC0-DB18A0D20998}" destId="{5AF7EB5C-7AE5-4D22-A89D-19D558D44B32}" srcOrd="1" destOrd="0" parTransId="{1685628D-9FFE-424E-B134-D360862879B6}" sibTransId="{A4F0E871-29DA-40CD-AC1F-CBEAD80473A5}"/>
    <dgm:cxn modelId="{D5224140-4966-4F11-9886-CDCCDAF31BC1}" type="presOf" srcId="{A4F0E871-29DA-40CD-AC1F-CBEAD80473A5}" destId="{3F425189-A2C3-411A-ABED-81446C845383}" srcOrd="0" destOrd="0" presId="urn:microsoft.com/office/officeart/2005/8/layout/radial6"/>
    <dgm:cxn modelId="{A3A0D124-B7EA-424B-B32D-72B71E5876C9}" type="presOf" srcId="{5C4DF768-DBE6-447D-BA8A-1D167073B2C0}" destId="{C6918F4C-6357-4702-8EA7-3EDEDCAF8D22}" srcOrd="0" destOrd="0" presId="urn:microsoft.com/office/officeart/2005/8/layout/radial6"/>
    <dgm:cxn modelId="{572F136B-C5AE-48F9-8F32-E4CE4EF35FFB}" type="presOf" srcId="{5570AC57-0FCE-4C66-A7CD-794FB9E4AD02}" destId="{01B26272-3B54-4CBD-A843-921CADE752FD}" srcOrd="0" destOrd="0" presId="urn:microsoft.com/office/officeart/2005/8/layout/radial6"/>
    <dgm:cxn modelId="{768B8961-C889-4651-A3A4-947991B52640}" srcId="{CF26ED5F-9EF7-4CB6-89D6-A4D0D6427DEB}" destId="{AE69910F-0211-4BE9-BAC0-DB18A0D20998}" srcOrd="0" destOrd="0" parTransId="{8DDBDC42-4E34-4EC4-B2DF-6DBCBE8B5A5F}" sibTransId="{CBF0379C-B95E-4B09-A507-3D829654AF5E}"/>
    <dgm:cxn modelId="{DEB9495C-12F1-4C38-A85D-BEB5CDF344C4}" srcId="{AE69910F-0211-4BE9-BAC0-DB18A0D20998}" destId="{56B7CDE9-C523-47DC-8DED-2500FADB8B27}" srcOrd="2" destOrd="0" parTransId="{750AA183-1E8E-40E9-A9B1-867F9452AC99}" sibTransId="{0E27AD97-F8F3-413C-ADB4-DF27CA138459}"/>
    <dgm:cxn modelId="{ECD596C3-D7EF-4D12-82BC-68AE5C9AE978}" type="presOf" srcId="{7B7E8913-6BA2-4D22-8D7E-877760714896}" destId="{F476039A-2643-45F4-A659-5CA5A7827DA2}" srcOrd="0" destOrd="0" presId="urn:microsoft.com/office/officeart/2005/8/layout/radial6"/>
    <dgm:cxn modelId="{1A0CB46F-19E7-453D-BA09-31998B1F05E1}" type="presParOf" srcId="{7844B12C-456A-4D65-9952-AA5EFF47E167}" destId="{02EB7461-33F5-49F8-8476-DD5A621D9970}" srcOrd="0" destOrd="0" presId="urn:microsoft.com/office/officeart/2005/8/layout/radial6"/>
    <dgm:cxn modelId="{BA58096C-6DAA-4FD4-BE7D-004CCC26EA22}" type="presParOf" srcId="{7844B12C-456A-4D65-9952-AA5EFF47E167}" destId="{D93100B5-FAB4-40A2-B026-71CC56DF5D77}" srcOrd="1" destOrd="0" presId="urn:microsoft.com/office/officeart/2005/8/layout/radial6"/>
    <dgm:cxn modelId="{40ECFDEC-4ED3-4E8D-A232-18071AD8AF4F}" type="presParOf" srcId="{7844B12C-456A-4D65-9952-AA5EFF47E167}" destId="{F504DCDB-D624-4753-862F-F3BE92655EE5}" srcOrd="2" destOrd="0" presId="urn:microsoft.com/office/officeart/2005/8/layout/radial6"/>
    <dgm:cxn modelId="{4ADBCBE2-6E06-4C24-BDF7-97C615BE91B9}" type="presParOf" srcId="{7844B12C-456A-4D65-9952-AA5EFF47E167}" destId="{F476039A-2643-45F4-A659-5CA5A7827DA2}" srcOrd="3" destOrd="0" presId="urn:microsoft.com/office/officeart/2005/8/layout/radial6"/>
    <dgm:cxn modelId="{9E69C290-8B39-4AC7-A76E-4303FC1C4D5E}" type="presParOf" srcId="{7844B12C-456A-4D65-9952-AA5EFF47E167}" destId="{E4C68FA2-1EC1-45E6-84E0-EBA9314102B3}" srcOrd="4" destOrd="0" presId="urn:microsoft.com/office/officeart/2005/8/layout/radial6"/>
    <dgm:cxn modelId="{E2F8052E-B866-42C6-9E9F-4CE640124870}" type="presParOf" srcId="{7844B12C-456A-4D65-9952-AA5EFF47E167}" destId="{56DCA3B9-B769-4C2B-8A5B-C7516D12C6C1}" srcOrd="5" destOrd="0" presId="urn:microsoft.com/office/officeart/2005/8/layout/radial6"/>
    <dgm:cxn modelId="{E36C7E60-5E09-40BB-A501-757D8B1A1AEC}" type="presParOf" srcId="{7844B12C-456A-4D65-9952-AA5EFF47E167}" destId="{3F425189-A2C3-411A-ABED-81446C845383}" srcOrd="6" destOrd="0" presId="urn:microsoft.com/office/officeart/2005/8/layout/radial6"/>
    <dgm:cxn modelId="{6C26F725-D1B5-4DAE-AAEF-C00B26E02857}" type="presParOf" srcId="{7844B12C-456A-4D65-9952-AA5EFF47E167}" destId="{51C63C52-D0D5-4736-8C77-F9763C36524F}" srcOrd="7" destOrd="0" presId="urn:microsoft.com/office/officeart/2005/8/layout/radial6"/>
    <dgm:cxn modelId="{D49D7C83-2DEC-4DB1-B0B1-06278B35D003}" type="presParOf" srcId="{7844B12C-456A-4D65-9952-AA5EFF47E167}" destId="{CBB76A20-269B-43C0-94EC-09DBDDF108B9}" srcOrd="8" destOrd="0" presId="urn:microsoft.com/office/officeart/2005/8/layout/radial6"/>
    <dgm:cxn modelId="{6203BBA9-717B-4860-95BA-6E62B9CDA660}" type="presParOf" srcId="{7844B12C-456A-4D65-9952-AA5EFF47E167}" destId="{38AFFC73-61A6-4689-8E5B-EEC994BCB870}" srcOrd="9" destOrd="0" presId="urn:microsoft.com/office/officeart/2005/8/layout/radial6"/>
    <dgm:cxn modelId="{45DB58F8-8A80-4313-8E28-454BB7F14876}" type="presParOf" srcId="{7844B12C-456A-4D65-9952-AA5EFF47E167}" destId="{C6918F4C-6357-4702-8EA7-3EDEDCAF8D22}" srcOrd="10" destOrd="0" presId="urn:microsoft.com/office/officeart/2005/8/layout/radial6"/>
    <dgm:cxn modelId="{46D16D2C-A9B6-4A35-A505-E4771BFACE71}" type="presParOf" srcId="{7844B12C-456A-4D65-9952-AA5EFF47E167}" destId="{EE486661-3D71-44F0-9029-9E6E7DDDF807}" srcOrd="11" destOrd="0" presId="urn:microsoft.com/office/officeart/2005/8/layout/radial6"/>
    <dgm:cxn modelId="{E38D6B64-2176-4331-9067-D28E9D5305D1}" type="presParOf" srcId="{7844B12C-456A-4D65-9952-AA5EFF47E167}" destId="{01B26272-3B54-4CBD-A843-921CADE752FD}"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F26ED5F-9EF7-4CB6-89D6-A4D0D6427DEB}"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pt-BR"/>
        </a:p>
      </dgm:t>
    </dgm:pt>
    <dgm:pt modelId="{AE69910F-0211-4BE9-BAC0-DB18A0D20998}">
      <dgm:prSet phldrT="[Texto]" custT="1"/>
      <dgm:spPr/>
      <dgm:t>
        <a:bodyPr/>
        <a:lstStyle/>
        <a:p>
          <a:r>
            <a:rPr lang="pt-BR" sz="1800" dirty="0" smtClean="0"/>
            <a:t>Município</a:t>
          </a:r>
          <a:endParaRPr lang="pt-BR" sz="1800" dirty="0"/>
        </a:p>
      </dgm:t>
    </dgm:pt>
    <dgm:pt modelId="{8DDBDC42-4E34-4EC4-B2DF-6DBCBE8B5A5F}" type="parTrans" cxnId="{768B8961-C889-4651-A3A4-947991B52640}">
      <dgm:prSet/>
      <dgm:spPr/>
      <dgm:t>
        <a:bodyPr/>
        <a:lstStyle/>
        <a:p>
          <a:endParaRPr lang="pt-BR" sz="2800"/>
        </a:p>
      </dgm:t>
    </dgm:pt>
    <dgm:pt modelId="{CBF0379C-B95E-4B09-A507-3D829654AF5E}" type="sibTrans" cxnId="{768B8961-C889-4651-A3A4-947991B52640}">
      <dgm:prSet/>
      <dgm:spPr/>
      <dgm:t>
        <a:bodyPr/>
        <a:lstStyle/>
        <a:p>
          <a:endParaRPr lang="pt-BR" sz="2800"/>
        </a:p>
      </dgm:t>
    </dgm:pt>
    <dgm:pt modelId="{D117A10B-3A0F-4882-9194-3C1A448869F2}">
      <dgm:prSet phldrT="[Texto]" custT="1"/>
      <dgm:spPr/>
      <dgm:t>
        <a:bodyPr/>
        <a:lstStyle/>
        <a:p>
          <a:r>
            <a:rPr lang="pt-BR" sz="1800" dirty="0" smtClean="0"/>
            <a:t>Domicílio</a:t>
          </a:r>
          <a:endParaRPr lang="pt-BR" sz="1800" dirty="0"/>
        </a:p>
      </dgm:t>
    </dgm:pt>
    <dgm:pt modelId="{A6355526-BA1C-48FE-9AB7-0A8C16295822}" type="parTrans" cxnId="{5394E61D-7F45-49D4-84BC-6592AB489199}">
      <dgm:prSet/>
      <dgm:spPr/>
      <dgm:t>
        <a:bodyPr/>
        <a:lstStyle/>
        <a:p>
          <a:endParaRPr lang="pt-BR" sz="2800"/>
        </a:p>
      </dgm:t>
    </dgm:pt>
    <dgm:pt modelId="{7B7E8913-6BA2-4D22-8D7E-877760714896}" type="sibTrans" cxnId="{5394E61D-7F45-49D4-84BC-6592AB489199}">
      <dgm:prSet/>
      <dgm:spPr/>
      <dgm:t>
        <a:bodyPr/>
        <a:lstStyle/>
        <a:p>
          <a:endParaRPr lang="pt-BR" sz="2800"/>
        </a:p>
      </dgm:t>
    </dgm:pt>
    <dgm:pt modelId="{5AF7EB5C-7AE5-4D22-A89D-19D558D44B32}">
      <dgm:prSet phldrT="[Texto]" custT="1"/>
      <dgm:spPr/>
      <dgm:t>
        <a:bodyPr/>
        <a:lstStyle/>
        <a:p>
          <a:r>
            <a:rPr lang="pt-BR" sz="2000" dirty="0" smtClean="0"/>
            <a:t>UBS</a:t>
          </a:r>
        </a:p>
        <a:p>
          <a:r>
            <a:rPr lang="pt-BR" sz="2000" dirty="0" smtClean="0"/>
            <a:t>PSF</a:t>
          </a:r>
          <a:endParaRPr lang="pt-BR" sz="2000" dirty="0"/>
        </a:p>
      </dgm:t>
    </dgm:pt>
    <dgm:pt modelId="{1685628D-9FFE-424E-B134-D360862879B6}" type="parTrans" cxnId="{59BF62F4-A2A5-4DAC-BCCC-44E344AE9576}">
      <dgm:prSet/>
      <dgm:spPr/>
      <dgm:t>
        <a:bodyPr/>
        <a:lstStyle/>
        <a:p>
          <a:endParaRPr lang="pt-BR" sz="2800"/>
        </a:p>
      </dgm:t>
    </dgm:pt>
    <dgm:pt modelId="{A4F0E871-29DA-40CD-AC1F-CBEAD80473A5}" type="sibTrans" cxnId="{59BF62F4-A2A5-4DAC-BCCC-44E344AE9576}">
      <dgm:prSet/>
      <dgm:spPr/>
      <dgm:t>
        <a:bodyPr/>
        <a:lstStyle/>
        <a:p>
          <a:endParaRPr lang="pt-BR" sz="2800"/>
        </a:p>
      </dgm:t>
    </dgm:pt>
    <dgm:pt modelId="{56B7CDE9-C523-47DC-8DED-2500FADB8B27}">
      <dgm:prSet phldrT="[Texto]" custT="1"/>
      <dgm:spPr/>
      <dgm:t>
        <a:bodyPr/>
        <a:lstStyle/>
        <a:p>
          <a:r>
            <a:rPr lang="pt-BR" sz="2000" dirty="0" smtClean="0"/>
            <a:t>SAMU</a:t>
          </a:r>
          <a:endParaRPr lang="pt-BR" sz="2000" dirty="0"/>
        </a:p>
      </dgm:t>
    </dgm:pt>
    <dgm:pt modelId="{750AA183-1E8E-40E9-A9B1-867F9452AC99}" type="parTrans" cxnId="{DEB9495C-12F1-4C38-A85D-BEB5CDF344C4}">
      <dgm:prSet/>
      <dgm:spPr/>
      <dgm:t>
        <a:bodyPr/>
        <a:lstStyle/>
        <a:p>
          <a:endParaRPr lang="pt-BR" sz="2800"/>
        </a:p>
      </dgm:t>
    </dgm:pt>
    <dgm:pt modelId="{0E27AD97-F8F3-413C-ADB4-DF27CA138459}" type="sibTrans" cxnId="{DEB9495C-12F1-4C38-A85D-BEB5CDF344C4}">
      <dgm:prSet/>
      <dgm:spPr/>
      <dgm:t>
        <a:bodyPr/>
        <a:lstStyle/>
        <a:p>
          <a:endParaRPr lang="pt-BR" sz="2800"/>
        </a:p>
      </dgm:t>
    </dgm:pt>
    <dgm:pt modelId="{7844B12C-456A-4D65-9952-AA5EFF47E167}" type="pres">
      <dgm:prSet presAssocID="{CF26ED5F-9EF7-4CB6-89D6-A4D0D6427DEB}" presName="Name0" presStyleCnt="0">
        <dgm:presLayoutVars>
          <dgm:chMax val="1"/>
          <dgm:dir/>
          <dgm:animLvl val="ctr"/>
          <dgm:resizeHandles val="exact"/>
        </dgm:presLayoutVars>
      </dgm:prSet>
      <dgm:spPr/>
      <dgm:t>
        <a:bodyPr/>
        <a:lstStyle/>
        <a:p>
          <a:endParaRPr lang="pt-BR"/>
        </a:p>
      </dgm:t>
    </dgm:pt>
    <dgm:pt modelId="{02EB7461-33F5-49F8-8476-DD5A621D9970}" type="pres">
      <dgm:prSet presAssocID="{AE69910F-0211-4BE9-BAC0-DB18A0D20998}" presName="centerShape" presStyleLbl="node0" presStyleIdx="0" presStyleCnt="1" custScaleX="115287" custScaleY="62673"/>
      <dgm:spPr/>
      <dgm:t>
        <a:bodyPr/>
        <a:lstStyle/>
        <a:p>
          <a:endParaRPr lang="pt-BR"/>
        </a:p>
      </dgm:t>
    </dgm:pt>
    <dgm:pt modelId="{D93100B5-FAB4-40A2-B026-71CC56DF5D77}" type="pres">
      <dgm:prSet presAssocID="{D117A10B-3A0F-4882-9194-3C1A448869F2}" presName="node" presStyleLbl="node1" presStyleIdx="0" presStyleCnt="3" custScaleX="159679" custScaleY="90898" custRadScaleRad="83223" custRadScaleInc="-20089">
        <dgm:presLayoutVars>
          <dgm:bulletEnabled val="1"/>
        </dgm:presLayoutVars>
      </dgm:prSet>
      <dgm:spPr/>
      <dgm:t>
        <a:bodyPr/>
        <a:lstStyle/>
        <a:p>
          <a:endParaRPr lang="pt-BR"/>
        </a:p>
      </dgm:t>
    </dgm:pt>
    <dgm:pt modelId="{F504DCDB-D624-4753-862F-F3BE92655EE5}" type="pres">
      <dgm:prSet presAssocID="{D117A10B-3A0F-4882-9194-3C1A448869F2}" presName="dummy" presStyleCnt="0"/>
      <dgm:spPr/>
    </dgm:pt>
    <dgm:pt modelId="{F476039A-2643-45F4-A659-5CA5A7827DA2}" type="pres">
      <dgm:prSet presAssocID="{7B7E8913-6BA2-4D22-8D7E-877760714896}" presName="sibTrans" presStyleLbl="sibTrans2D1" presStyleIdx="0" presStyleCnt="3"/>
      <dgm:spPr/>
      <dgm:t>
        <a:bodyPr/>
        <a:lstStyle/>
        <a:p>
          <a:endParaRPr lang="pt-BR"/>
        </a:p>
      </dgm:t>
    </dgm:pt>
    <dgm:pt modelId="{E4C68FA2-1EC1-45E6-84E0-EBA9314102B3}" type="pres">
      <dgm:prSet presAssocID="{5AF7EB5C-7AE5-4D22-A89D-19D558D44B32}" presName="node" presStyleLbl="node1" presStyleIdx="1" presStyleCnt="3">
        <dgm:presLayoutVars>
          <dgm:bulletEnabled val="1"/>
        </dgm:presLayoutVars>
      </dgm:prSet>
      <dgm:spPr/>
      <dgm:t>
        <a:bodyPr/>
        <a:lstStyle/>
        <a:p>
          <a:endParaRPr lang="pt-BR"/>
        </a:p>
      </dgm:t>
    </dgm:pt>
    <dgm:pt modelId="{56DCA3B9-B769-4C2B-8A5B-C7516D12C6C1}" type="pres">
      <dgm:prSet presAssocID="{5AF7EB5C-7AE5-4D22-A89D-19D558D44B32}" presName="dummy" presStyleCnt="0"/>
      <dgm:spPr/>
    </dgm:pt>
    <dgm:pt modelId="{3F425189-A2C3-411A-ABED-81446C845383}" type="pres">
      <dgm:prSet presAssocID="{A4F0E871-29DA-40CD-AC1F-CBEAD80473A5}" presName="sibTrans" presStyleLbl="sibTrans2D1" presStyleIdx="1" presStyleCnt="3"/>
      <dgm:spPr/>
      <dgm:t>
        <a:bodyPr/>
        <a:lstStyle/>
        <a:p>
          <a:endParaRPr lang="pt-BR"/>
        </a:p>
      </dgm:t>
    </dgm:pt>
    <dgm:pt modelId="{51C63C52-D0D5-4736-8C77-F9763C36524F}" type="pres">
      <dgm:prSet presAssocID="{56B7CDE9-C523-47DC-8DED-2500FADB8B27}" presName="node" presStyleLbl="node1" presStyleIdx="2" presStyleCnt="3" custScaleX="124749">
        <dgm:presLayoutVars>
          <dgm:bulletEnabled val="1"/>
        </dgm:presLayoutVars>
      </dgm:prSet>
      <dgm:spPr/>
      <dgm:t>
        <a:bodyPr/>
        <a:lstStyle/>
        <a:p>
          <a:endParaRPr lang="pt-BR"/>
        </a:p>
      </dgm:t>
    </dgm:pt>
    <dgm:pt modelId="{CBB76A20-269B-43C0-94EC-09DBDDF108B9}" type="pres">
      <dgm:prSet presAssocID="{56B7CDE9-C523-47DC-8DED-2500FADB8B27}" presName="dummy" presStyleCnt="0"/>
      <dgm:spPr/>
    </dgm:pt>
    <dgm:pt modelId="{38AFFC73-61A6-4689-8E5B-EEC994BCB870}" type="pres">
      <dgm:prSet presAssocID="{0E27AD97-F8F3-413C-ADB4-DF27CA138459}" presName="sibTrans" presStyleLbl="sibTrans2D1" presStyleIdx="2" presStyleCnt="3"/>
      <dgm:spPr/>
      <dgm:t>
        <a:bodyPr/>
        <a:lstStyle/>
        <a:p>
          <a:endParaRPr lang="pt-BR"/>
        </a:p>
      </dgm:t>
    </dgm:pt>
  </dgm:ptLst>
  <dgm:cxnLst>
    <dgm:cxn modelId="{768B8961-C889-4651-A3A4-947991B52640}" srcId="{CF26ED5F-9EF7-4CB6-89D6-A4D0D6427DEB}" destId="{AE69910F-0211-4BE9-BAC0-DB18A0D20998}" srcOrd="0" destOrd="0" parTransId="{8DDBDC42-4E34-4EC4-B2DF-6DBCBE8B5A5F}" sibTransId="{CBF0379C-B95E-4B09-A507-3D829654AF5E}"/>
    <dgm:cxn modelId="{20B221DB-033B-45CB-8C28-C562876BDC42}" type="presOf" srcId="{D117A10B-3A0F-4882-9194-3C1A448869F2}" destId="{D93100B5-FAB4-40A2-B026-71CC56DF5D77}" srcOrd="0" destOrd="0" presId="urn:microsoft.com/office/officeart/2005/8/layout/radial6"/>
    <dgm:cxn modelId="{60ECA95C-E8AE-4195-B9F5-2464BD71D603}" type="presOf" srcId="{CF26ED5F-9EF7-4CB6-89D6-A4D0D6427DEB}" destId="{7844B12C-456A-4D65-9952-AA5EFF47E167}" srcOrd="0" destOrd="0" presId="urn:microsoft.com/office/officeart/2005/8/layout/radial6"/>
    <dgm:cxn modelId="{8A89AE6E-6521-4F41-B80B-7736E4F46077}" type="presOf" srcId="{0E27AD97-F8F3-413C-ADB4-DF27CA138459}" destId="{38AFFC73-61A6-4689-8E5B-EEC994BCB870}" srcOrd="0" destOrd="0" presId="urn:microsoft.com/office/officeart/2005/8/layout/radial6"/>
    <dgm:cxn modelId="{F005BCFB-3A7E-4E35-85BE-AF07942336B7}" type="presOf" srcId="{A4F0E871-29DA-40CD-AC1F-CBEAD80473A5}" destId="{3F425189-A2C3-411A-ABED-81446C845383}" srcOrd="0" destOrd="0" presId="urn:microsoft.com/office/officeart/2005/8/layout/radial6"/>
    <dgm:cxn modelId="{4066DC7F-A2D7-4EB2-8259-B33F6A76C72D}" type="presOf" srcId="{AE69910F-0211-4BE9-BAC0-DB18A0D20998}" destId="{02EB7461-33F5-49F8-8476-DD5A621D9970}" srcOrd="0" destOrd="0" presId="urn:microsoft.com/office/officeart/2005/8/layout/radial6"/>
    <dgm:cxn modelId="{560DD8E8-1C43-4C16-B52C-AAF4EE93E467}" type="presOf" srcId="{56B7CDE9-C523-47DC-8DED-2500FADB8B27}" destId="{51C63C52-D0D5-4736-8C77-F9763C36524F}" srcOrd="0" destOrd="0" presId="urn:microsoft.com/office/officeart/2005/8/layout/radial6"/>
    <dgm:cxn modelId="{DEB9495C-12F1-4C38-A85D-BEB5CDF344C4}" srcId="{AE69910F-0211-4BE9-BAC0-DB18A0D20998}" destId="{56B7CDE9-C523-47DC-8DED-2500FADB8B27}" srcOrd="2" destOrd="0" parTransId="{750AA183-1E8E-40E9-A9B1-867F9452AC99}" sibTransId="{0E27AD97-F8F3-413C-ADB4-DF27CA138459}"/>
    <dgm:cxn modelId="{5394E61D-7F45-49D4-84BC-6592AB489199}" srcId="{AE69910F-0211-4BE9-BAC0-DB18A0D20998}" destId="{D117A10B-3A0F-4882-9194-3C1A448869F2}" srcOrd="0" destOrd="0" parTransId="{A6355526-BA1C-48FE-9AB7-0A8C16295822}" sibTransId="{7B7E8913-6BA2-4D22-8D7E-877760714896}"/>
    <dgm:cxn modelId="{59BF62F4-A2A5-4DAC-BCCC-44E344AE9576}" srcId="{AE69910F-0211-4BE9-BAC0-DB18A0D20998}" destId="{5AF7EB5C-7AE5-4D22-A89D-19D558D44B32}" srcOrd="1" destOrd="0" parTransId="{1685628D-9FFE-424E-B134-D360862879B6}" sibTransId="{A4F0E871-29DA-40CD-AC1F-CBEAD80473A5}"/>
    <dgm:cxn modelId="{C499BAAF-D0C0-42E5-BE4A-FD210F76759D}" type="presOf" srcId="{7B7E8913-6BA2-4D22-8D7E-877760714896}" destId="{F476039A-2643-45F4-A659-5CA5A7827DA2}" srcOrd="0" destOrd="0" presId="urn:microsoft.com/office/officeart/2005/8/layout/radial6"/>
    <dgm:cxn modelId="{D826446B-6C7E-4BE3-8D13-4B03D7D6F7BB}" type="presOf" srcId="{5AF7EB5C-7AE5-4D22-A89D-19D558D44B32}" destId="{E4C68FA2-1EC1-45E6-84E0-EBA9314102B3}" srcOrd="0" destOrd="0" presId="urn:microsoft.com/office/officeart/2005/8/layout/radial6"/>
    <dgm:cxn modelId="{6C26741F-1123-434F-A489-5B9BC8A562BD}" type="presParOf" srcId="{7844B12C-456A-4D65-9952-AA5EFF47E167}" destId="{02EB7461-33F5-49F8-8476-DD5A621D9970}" srcOrd="0" destOrd="0" presId="urn:microsoft.com/office/officeart/2005/8/layout/radial6"/>
    <dgm:cxn modelId="{E5C1C5DD-53E5-4380-9A8E-63B0DC849656}" type="presParOf" srcId="{7844B12C-456A-4D65-9952-AA5EFF47E167}" destId="{D93100B5-FAB4-40A2-B026-71CC56DF5D77}" srcOrd="1" destOrd="0" presId="urn:microsoft.com/office/officeart/2005/8/layout/radial6"/>
    <dgm:cxn modelId="{63ACFFD5-6434-47F1-8C36-A07DF87B065A}" type="presParOf" srcId="{7844B12C-456A-4D65-9952-AA5EFF47E167}" destId="{F504DCDB-D624-4753-862F-F3BE92655EE5}" srcOrd="2" destOrd="0" presId="urn:microsoft.com/office/officeart/2005/8/layout/radial6"/>
    <dgm:cxn modelId="{E8C7E658-7EC4-4600-A1E3-31F457DCDB03}" type="presParOf" srcId="{7844B12C-456A-4D65-9952-AA5EFF47E167}" destId="{F476039A-2643-45F4-A659-5CA5A7827DA2}" srcOrd="3" destOrd="0" presId="urn:microsoft.com/office/officeart/2005/8/layout/radial6"/>
    <dgm:cxn modelId="{B91586B7-3098-4F26-9487-1E3C2494AA5C}" type="presParOf" srcId="{7844B12C-456A-4D65-9952-AA5EFF47E167}" destId="{E4C68FA2-1EC1-45E6-84E0-EBA9314102B3}" srcOrd="4" destOrd="0" presId="urn:microsoft.com/office/officeart/2005/8/layout/radial6"/>
    <dgm:cxn modelId="{19E9471B-81B4-46ED-8375-2663B5B1FCCF}" type="presParOf" srcId="{7844B12C-456A-4D65-9952-AA5EFF47E167}" destId="{56DCA3B9-B769-4C2B-8A5B-C7516D12C6C1}" srcOrd="5" destOrd="0" presId="urn:microsoft.com/office/officeart/2005/8/layout/radial6"/>
    <dgm:cxn modelId="{FB8FFD79-B45C-47F3-A2D1-AC50CD9AB8B0}" type="presParOf" srcId="{7844B12C-456A-4D65-9952-AA5EFF47E167}" destId="{3F425189-A2C3-411A-ABED-81446C845383}" srcOrd="6" destOrd="0" presId="urn:microsoft.com/office/officeart/2005/8/layout/radial6"/>
    <dgm:cxn modelId="{125F486F-F1AD-412E-9A45-E19D238D01A5}" type="presParOf" srcId="{7844B12C-456A-4D65-9952-AA5EFF47E167}" destId="{51C63C52-D0D5-4736-8C77-F9763C36524F}" srcOrd="7" destOrd="0" presId="urn:microsoft.com/office/officeart/2005/8/layout/radial6"/>
    <dgm:cxn modelId="{88297C10-11FB-473B-BBD1-9491BF9EA979}" type="presParOf" srcId="{7844B12C-456A-4D65-9952-AA5EFF47E167}" destId="{CBB76A20-269B-43C0-94EC-09DBDDF108B9}" srcOrd="8" destOrd="0" presId="urn:microsoft.com/office/officeart/2005/8/layout/radial6"/>
    <dgm:cxn modelId="{AD260593-7E81-4B38-AF72-3C075036A0C3}" type="presParOf" srcId="{7844B12C-456A-4D65-9952-AA5EFF47E167}" destId="{38AFFC73-61A6-4689-8E5B-EEC994BCB870}" srcOrd="9" destOrd="0" presId="urn:microsoft.com/office/officeart/2005/8/layout/radial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F26ED5F-9EF7-4CB6-89D6-A4D0D6427DEB}"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pt-BR"/>
        </a:p>
      </dgm:t>
    </dgm:pt>
    <dgm:pt modelId="{AE69910F-0211-4BE9-BAC0-DB18A0D20998}">
      <dgm:prSet phldrT="[Texto]" custT="1"/>
      <dgm:spPr/>
      <dgm:t>
        <a:bodyPr/>
        <a:lstStyle/>
        <a:p>
          <a:r>
            <a:rPr lang="pt-BR" sz="2000" dirty="0" smtClean="0"/>
            <a:t>Município</a:t>
          </a:r>
          <a:endParaRPr lang="pt-BR" sz="2000" dirty="0"/>
        </a:p>
      </dgm:t>
    </dgm:pt>
    <dgm:pt modelId="{8DDBDC42-4E34-4EC4-B2DF-6DBCBE8B5A5F}" type="parTrans" cxnId="{768B8961-C889-4651-A3A4-947991B52640}">
      <dgm:prSet/>
      <dgm:spPr/>
      <dgm:t>
        <a:bodyPr/>
        <a:lstStyle/>
        <a:p>
          <a:endParaRPr lang="pt-BR" sz="2800"/>
        </a:p>
      </dgm:t>
    </dgm:pt>
    <dgm:pt modelId="{CBF0379C-B95E-4B09-A507-3D829654AF5E}" type="sibTrans" cxnId="{768B8961-C889-4651-A3A4-947991B52640}">
      <dgm:prSet/>
      <dgm:spPr/>
      <dgm:t>
        <a:bodyPr/>
        <a:lstStyle/>
        <a:p>
          <a:endParaRPr lang="pt-BR" sz="2800"/>
        </a:p>
      </dgm:t>
    </dgm:pt>
    <dgm:pt modelId="{D117A10B-3A0F-4882-9194-3C1A448869F2}">
      <dgm:prSet phldrT="[Texto]" custT="1"/>
      <dgm:spPr/>
      <dgm:t>
        <a:bodyPr/>
        <a:lstStyle/>
        <a:p>
          <a:r>
            <a:rPr lang="pt-BR" sz="2000" dirty="0" smtClean="0"/>
            <a:t>Domicílio</a:t>
          </a:r>
          <a:endParaRPr lang="pt-BR" sz="2000" dirty="0"/>
        </a:p>
      </dgm:t>
    </dgm:pt>
    <dgm:pt modelId="{A6355526-BA1C-48FE-9AB7-0A8C16295822}" type="parTrans" cxnId="{5394E61D-7F45-49D4-84BC-6592AB489199}">
      <dgm:prSet/>
      <dgm:spPr/>
      <dgm:t>
        <a:bodyPr/>
        <a:lstStyle/>
        <a:p>
          <a:endParaRPr lang="pt-BR" sz="2800"/>
        </a:p>
      </dgm:t>
    </dgm:pt>
    <dgm:pt modelId="{7B7E8913-6BA2-4D22-8D7E-877760714896}" type="sibTrans" cxnId="{5394E61D-7F45-49D4-84BC-6592AB489199}">
      <dgm:prSet/>
      <dgm:spPr/>
      <dgm:t>
        <a:bodyPr/>
        <a:lstStyle/>
        <a:p>
          <a:endParaRPr lang="pt-BR" sz="2800"/>
        </a:p>
      </dgm:t>
    </dgm:pt>
    <dgm:pt modelId="{5AF7EB5C-7AE5-4D22-A89D-19D558D44B32}">
      <dgm:prSet phldrT="[Texto]" custT="1"/>
      <dgm:spPr/>
      <dgm:t>
        <a:bodyPr/>
        <a:lstStyle/>
        <a:p>
          <a:r>
            <a:rPr lang="pt-BR" sz="2000" dirty="0" smtClean="0"/>
            <a:t>UBS</a:t>
          </a:r>
        </a:p>
        <a:p>
          <a:r>
            <a:rPr lang="pt-BR" sz="2000" dirty="0" smtClean="0"/>
            <a:t>PSF</a:t>
          </a:r>
          <a:endParaRPr lang="pt-BR" sz="2000" dirty="0"/>
        </a:p>
      </dgm:t>
    </dgm:pt>
    <dgm:pt modelId="{1685628D-9FFE-424E-B134-D360862879B6}" type="parTrans" cxnId="{59BF62F4-A2A5-4DAC-BCCC-44E344AE9576}">
      <dgm:prSet/>
      <dgm:spPr/>
      <dgm:t>
        <a:bodyPr/>
        <a:lstStyle/>
        <a:p>
          <a:endParaRPr lang="pt-BR" sz="2800"/>
        </a:p>
      </dgm:t>
    </dgm:pt>
    <dgm:pt modelId="{A4F0E871-29DA-40CD-AC1F-CBEAD80473A5}" type="sibTrans" cxnId="{59BF62F4-A2A5-4DAC-BCCC-44E344AE9576}">
      <dgm:prSet/>
      <dgm:spPr/>
      <dgm:t>
        <a:bodyPr/>
        <a:lstStyle/>
        <a:p>
          <a:endParaRPr lang="pt-BR" sz="2800"/>
        </a:p>
      </dgm:t>
    </dgm:pt>
    <dgm:pt modelId="{56B7CDE9-C523-47DC-8DED-2500FADB8B27}">
      <dgm:prSet phldrT="[Texto]" custT="1"/>
      <dgm:spPr/>
      <dgm:t>
        <a:bodyPr/>
        <a:lstStyle/>
        <a:p>
          <a:r>
            <a:rPr lang="pt-BR" sz="2000" dirty="0" smtClean="0"/>
            <a:t>SAMU</a:t>
          </a:r>
          <a:endParaRPr lang="pt-BR" sz="2000" dirty="0"/>
        </a:p>
      </dgm:t>
    </dgm:pt>
    <dgm:pt modelId="{750AA183-1E8E-40E9-A9B1-867F9452AC99}" type="parTrans" cxnId="{DEB9495C-12F1-4C38-A85D-BEB5CDF344C4}">
      <dgm:prSet/>
      <dgm:spPr/>
      <dgm:t>
        <a:bodyPr/>
        <a:lstStyle/>
        <a:p>
          <a:endParaRPr lang="pt-BR" sz="2800"/>
        </a:p>
      </dgm:t>
    </dgm:pt>
    <dgm:pt modelId="{0E27AD97-F8F3-413C-ADB4-DF27CA138459}" type="sibTrans" cxnId="{DEB9495C-12F1-4C38-A85D-BEB5CDF344C4}">
      <dgm:prSet/>
      <dgm:spPr/>
      <dgm:t>
        <a:bodyPr/>
        <a:lstStyle/>
        <a:p>
          <a:endParaRPr lang="pt-BR" sz="2800"/>
        </a:p>
      </dgm:t>
    </dgm:pt>
    <dgm:pt modelId="{5C4DF768-DBE6-447D-BA8A-1D167073B2C0}">
      <dgm:prSet phldrT="[Texto]" custT="1"/>
      <dgm:spPr/>
      <dgm:t>
        <a:bodyPr/>
        <a:lstStyle/>
        <a:p>
          <a:r>
            <a:rPr lang="pt-BR" sz="2000" dirty="0" smtClean="0"/>
            <a:t>Hospital Local</a:t>
          </a:r>
          <a:endParaRPr lang="pt-BR" sz="2000" dirty="0"/>
        </a:p>
      </dgm:t>
    </dgm:pt>
    <dgm:pt modelId="{F621B540-E33E-452D-B663-48ED5A558A78}" type="parTrans" cxnId="{A6515624-992E-48EC-BDC3-BDFE4D007BAF}">
      <dgm:prSet/>
      <dgm:spPr/>
      <dgm:t>
        <a:bodyPr/>
        <a:lstStyle/>
        <a:p>
          <a:endParaRPr lang="pt-BR" sz="2800"/>
        </a:p>
      </dgm:t>
    </dgm:pt>
    <dgm:pt modelId="{5570AC57-0FCE-4C66-A7CD-794FB9E4AD02}" type="sibTrans" cxnId="{A6515624-992E-48EC-BDC3-BDFE4D007BAF}">
      <dgm:prSet/>
      <dgm:spPr/>
      <dgm:t>
        <a:bodyPr/>
        <a:lstStyle/>
        <a:p>
          <a:endParaRPr lang="pt-BR" sz="2800"/>
        </a:p>
      </dgm:t>
    </dgm:pt>
    <dgm:pt modelId="{7844B12C-456A-4D65-9952-AA5EFF47E167}" type="pres">
      <dgm:prSet presAssocID="{CF26ED5F-9EF7-4CB6-89D6-A4D0D6427DEB}" presName="Name0" presStyleCnt="0">
        <dgm:presLayoutVars>
          <dgm:chMax val="1"/>
          <dgm:dir/>
          <dgm:animLvl val="ctr"/>
          <dgm:resizeHandles val="exact"/>
        </dgm:presLayoutVars>
      </dgm:prSet>
      <dgm:spPr/>
      <dgm:t>
        <a:bodyPr/>
        <a:lstStyle/>
        <a:p>
          <a:endParaRPr lang="pt-BR"/>
        </a:p>
      </dgm:t>
    </dgm:pt>
    <dgm:pt modelId="{02EB7461-33F5-49F8-8476-DD5A621D9970}" type="pres">
      <dgm:prSet presAssocID="{AE69910F-0211-4BE9-BAC0-DB18A0D20998}" presName="centerShape" presStyleLbl="node0" presStyleIdx="0" presStyleCnt="1" custScaleX="131058"/>
      <dgm:spPr/>
      <dgm:t>
        <a:bodyPr/>
        <a:lstStyle/>
        <a:p>
          <a:endParaRPr lang="pt-BR"/>
        </a:p>
      </dgm:t>
    </dgm:pt>
    <dgm:pt modelId="{D93100B5-FAB4-40A2-B026-71CC56DF5D77}" type="pres">
      <dgm:prSet presAssocID="{D117A10B-3A0F-4882-9194-3C1A448869F2}" presName="node" presStyleLbl="node1" presStyleIdx="0" presStyleCnt="4" custScaleX="171547" custRadScaleRad="90032" custRadScaleInc="-18561">
        <dgm:presLayoutVars>
          <dgm:bulletEnabled val="1"/>
        </dgm:presLayoutVars>
      </dgm:prSet>
      <dgm:spPr/>
      <dgm:t>
        <a:bodyPr/>
        <a:lstStyle/>
        <a:p>
          <a:endParaRPr lang="pt-BR"/>
        </a:p>
      </dgm:t>
    </dgm:pt>
    <dgm:pt modelId="{F504DCDB-D624-4753-862F-F3BE92655EE5}" type="pres">
      <dgm:prSet presAssocID="{D117A10B-3A0F-4882-9194-3C1A448869F2}" presName="dummy" presStyleCnt="0"/>
      <dgm:spPr/>
    </dgm:pt>
    <dgm:pt modelId="{F476039A-2643-45F4-A659-5CA5A7827DA2}" type="pres">
      <dgm:prSet presAssocID="{7B7E8913-6BA2-4D22-8D7E-877760714896}" presName="sibTrans" presStyleLbl="sibTrans2D1" presStyleIdx="0" presStyleCnt="4"/>
      <dgm:spPr/>
      <dgm:t>
        <a:bodyPr/>
        <a:lstStyle/>
        <a:p>
          <a:endParaRPr lang="pt-BR"/>
        </a:p>
      </dgm:t>
    </dgm:pt>
    <dgm:pt modelId="{E4C68FA2-1EC1-45E6-84E0-EBA9314102B3}" type="pres">
      <dgm:prSet presAssocID="{5AF7EB5C-7AE5-4D22-A89D-19D558D44B32}" presName="node" presStyleLbl="node1" presStyleIdx="1" presStyleCnt="4">
        <dgm:presLayoutVars>
          <dgm:bulletEnabled val="1"/>
        </dgm:presLayoutVars>
      </dgm:prSet>
      <dgm:spPr/>
      <dgm:t>
        <a:bodyPr/>
        <a:lstStyle/>
        <a:p>
          <a:endParaRPr lang="pt-BR"/>
        </a:p>
      </dgm:t>
    </dgm:pt>
    <dgm:pt modelId="{56DCA3B9-B769-4C2B-8A5B-C7516D12C6C1}" type="pres">
      <dgm:prSet presAssocID="{5AF7EB5C-7AE5-4D22-A89D-19D558D44B32}" presName="dummy" presStyleCnt="0"/>
      <dgm:spPr/>
    </dgm:pt>
    <dgm:pt modelId="{3F425189-A2C3-411A-ABED-81446C845383}" type="pres">
      <dgm:prSet presAssocID="{A4F0E871-29DA-40CD-AC1F-CBEAD80473A5}" presName="sibTrans" presStyleLbl="sibTrans2D1" presStyleIdx="1" presStyleCnt="4"/>
      <dgm:spPr/>
      <dgm:t>
        <a:bodyPr/>
        <a:lstStyle/>
        <a:p>
          <a:endParaRPr lang="pt-BR"/>
        </a:p>
      </dgm:t>
    </dgm:pt>
    <dgm:pt modelId="{51C63C52-D0D5-4736-8C77-F9763C36524F}" type="pres">
      <dgm:prSet presAssocID="{56B7CDE9-C523-47DC-8DED-2500FADB8B27}" presName="node" presStyleLbl="node1" presStyleIdx="2" presStyleCnt="4" custScaleX="187324">
        <dgm:presLayoutVars>
          <dgm:bulletEnabled val="1"/>
        </dgm:presLayoutVars>
      </dgm:prSet>
      <dgm:spPr/>
      <dgm:t>
        <a:bodyPr/>
        <a:lstStyle/>
        <a:p>
          <a:endParaRPr lang="pt-BR"/>
        </a:p>
      </dgm:t>
    </dgm:pt>
    <dgm:pt modelId="{CBB76A20-269B-43C0-94EC-09DBDDF108B9}" type="pres">
      <dgm:prSet presAssocID="{56B7CDE9-C523-47DC-8DED-2500FADB8B27}" presName="dummy" presStyleCnt="0"/>
      <dgm:spPr/>
    </dgm:pt>
    <dgm:pt modelId="{38AFFC73-61A6-4689-8E5B-EEC994BCB870}" type="pres">
      <dgm:prSet presAssocID="{0E27AD97-F8F3-413C-ADB4-DF27CA138459}" presName="sibTrans" presStyleLbl="sibTrans2D1" presStyleIdx="2" presStyleCnt="4"/>
      <dgm:spPr/>
      <dgm:t>
        <a:bodyPr/>
        <a:lstStyle/>
        <a:p>
          <a:endParaRPr lang="pt-BR"/>
        </a:p>
      </dgm:t>
    </dgm:pt>
    <dgm:pt modelId="{C6918F4C-6357-4702-8EA7-3EDEDCAF8D22}" type="pres">
      <dgm:prSet presAssocID="{5C4DF768-DBE6-447D-BA8A-1D167073B2C0}" presName="node" presStyleLbl="node1" presStyleIdx="3" presStyleCnt="4" custScaleX="174638" custRadScaleRad="120629" custRadScaleInc="1672">
        <dgm:presLayoutVars>
          <dgm:bulletEnabled val="1"/>
        </dgm:presLayoutVars>
      </dgm:prSet>
      <dgm:spPr/>
      <dgm:t>
        <a:bodyPr/>
        <a:lstStyle/>
        <a:p>
          <a:endParaRPr lang="pt-BR"/>
        </a:p>
      </dgm:t>
    </dgm:pt>
    <dgm:pt modelId="{EE486661-3D71-44F0-9029-9E6E7DDDF807}" type="pres">
      <dgm:prSet presAssocID="{5C4DF768-DBE6-447D-BA8A-1D167073B2C0}" presName="dummy" presStyleCnt="0"/>
      <dgm:spPr/>
    </dgm:pt>
    <dgm:pt modelId="{01B26272-3B54-4CBD-A843-921CADE752FD}" type="pres">
      <dgm:prSet presAssocID="{5570AC57-0FCE-4C66-A7CD-794FB9E4AD02}" presName="sibTrans" presStyleLbl="sibTrans2D1" presStyleIdx="3" presStyleCnt="4"/>
      <dgm:spPr/>
      <dgm:t>
        <a:bodyPr/>
        <a:lstStyle/>
        <a:p>
          <a:endParaRPr lang="pt-BR"/>
        </a:p>
      </dgm:t>
    </dgm:pt>
  </dgm:ptLst>
  <dgm:cxnLst>
    <dgm:cxn modelId="{5394E61D-7F45-49D4-84BC-6592AB489199}" srcId="{AE69910F-0211-4BE9-BAC0-DB18A0D20998}" destId="{D117A10B-3A0F-4882-9194-3C1A448869F2}" srcOrd="0" destOrd="0" parTransId="{A6355526-BA1C-48FE-9AB7-0A8C16295822}" sibTransId="{7B7E8913-6BA2-4D22-8D7E-877760714896}"/>
    <dgm:cxn modelId="{A6515624-992E-48EC-BDC3-BDFE4D007BAF}" srcId="{AE69910F-0211-4BE9-BAC0-DB18A0D20998}" destId="{5C4DF768-DBE6-447D-BA8A-1D167073B2C0}" srcOrd="3" destOrd="0" parTransId="{F621B540-E33E-452D-B663-48ED5A558A78}" sibTransId="{5570AC57-0FCE-4C66-A7CD-794FB9E4AD02}"/>
    <dgm:cxn modelId="{A17C6B51-DFC7-48D1-AC7B-F1A8BE12D8DE}" type="presOf" srcId="{5570AC57-0FCE-4C66-A7CD-794FB9E4AD02}" destId="{01B26272-3B54-4CBD-A843-921CADE752FD}" srcOrd="0" destOrd="0" presId="urn:microsoft.com/office/officeart/2005/8/layout/radial6"/>
    <dgm:cxn modelId="{59BF62F4-A2A5-4DAC-BCCC-44E344AE9576}" srcId="{AE69910F-0211-4BE9-BAC0-DB18A0D20998}" destId="{5AF7EB5C-7AE5-4D22-A89D-19D558D44B32}" srcOrd="1" destOrd="0" parTransId="{1685628D-9FFE-424E-B134-D360862879B6}" sibTransId="{A4F0E871-29DA-40CD-AC1F-CBEAD80473A5}"/>
    <dgm:cxn modelId="{67B4D254-AC84-45FF-AD43-B841FFF04024}" type="presOf" srcId="{AE69910F-0211-4BE9-BAC0-DB18A0D20998}" destId="{02EB7461-33F5-49F8-8476-DD5A621D9970}" srcOrd="0" destOrd="0" presId="urn:microsoft.com/office/officeart/2005/8/layout/radial6"/>
    <dgm:cxn modelId="{B08F3460-698E-4AB3-8104-C8D0755407F8}" type="presOf" srcId="{A4F0E871-29DA-40CD-AC1F-CBEAD80473A5}" destId="{3F425189-A2C3-411A-ABED-81446C845383}" srcOrd="0" destOrd="0" presId="urn:microsoft.com/office/officeart/2005/8/layout/radial6"/>
    <dgm:cxn modelId="{E2334D0A-BF31-4961-BD11-53D8560DFCFE}" type="presOf" srcId="{7B7E8913-6BA2-4D22-8D7E-877760714896}" destId="{F476039A-2643-45F4-A659-5CA5A7827DA2}" srcOrd="0" destOrd="0" presId="urn:microsoft.com/office/officeart/2005/8/layout/radial6"/>
    <dgm:cxn modelId="{C73535C7-6A20-4BB0-99F6-1C12E12CED23}" type="presOf" srcId="{D117A10B-3A0F-4882-9194-3C1A448869F2}" destId="{D93100B5-FAB4-40A2-B026-71CC56DF5D77}" srcOrd="0" destOrd="0" presId="urn:microsoft.com/office/officeart/2005/8/layout/radial6"/>
    <dgm:cxn modelId="{1EE5C8ED-0D63-4482-AAD3-A04C7FEA89A6}" type="presOf" srcId="{0E27AD97-F8F3-413C-ADB4-DF27CA138459}" destId="{38AFFC73-61A6-4689-8E5B-EEC994BCB870}" srcOrd="0" destOrd="0" presId="urn:microsoft.com/office/officeart/2005/8/layout/radial6"/>
    <dgm:cxn modelId="{E4988BFF-3AF6-40DF-ACD4-26F66A6F2EBB}" type="presOf" srcId="{5AF7EB5C-7AE5-4D22-A89D-19D558D44B32}" destId="{E4C68FA2-1EC1-45E6-84E0-EBA9314102B3}" srcOrd="0" destOrd="0" presId="urn:microsoft.com/office/officeart/2005/8/layout/radial6"/>
    <dgm:cxn modelId="{768B8961-C889-4651-A3A4-947991B52640}" srcId="{CF26ED5F-9EF7-4CB6-89D6-A4D0D6427DEB}" destId="{AE69910F-0211-4BE9-BAC0-DB18A0D20998}" srcOrd="0" destOrd="0" parTransId="{8DDBDC42-4E34-4EC4-B2DF-6DBCBE8B5A5F}" sibTransId="{CBF0379C-B95E-4B09-A507-3D829654AF5E}"/>
    <dgm:cxn modelId="{1377AA1E-3D53-4E5F-9917-D7767E9681AF}" type="presOf" srcId="{56B7CDE9-C523-47DC-8DED-2500FADB8B27}" destId="{51C63C52-D0D5-4736-8C77-F9763C36524F}" srcOrd="0" destOrd="0" presId="urn:microsoft.com/office/officeart/2005/8/layout/radial6"/>
    <dgm:cxn modelId="{0CCC6AC3-4156-4A29-BF4B-A237643C14A2}" type="presOf" srcId="{5C4DF768-DBE6-447D-BA8A-1D167073B2C0}" destId="{C6918F4C-6357-4702-8EA7-3EDEDCAF8D22}" srcOrd="0" destOrd="0" presId="urn:microsoft.com/office/officeart/2005/8/layout/radial6"/>
    <dgm:cxn modelId="{DEB9495C-12F1-4C38-A85D-BEB5CDF344C4}" srcId="{AE69910F-0211-4BE9-BAC0-DB18A0D20998}" destId="{56B7CDE9-C523-47DC-8DED-2500FADB8B27}" srcOrd="2" destOrd="0" parTransId="{750AA183-1E8E-40E9-A9B1-867F9452AC99}" sibTransId="{0E27AD97-F8F3-413C-ADB4-DF27CA138459}"/>
    <dgm:cxn modelId="{307C0BFA-CE05-4E4F-B120-33143EAF45C6}" type="presOf" srcId="{CF26ED5F-9EF7-4CB6-89D6-A4D0D6427DEB}" destId="{7844B12C-456A-4D65-9952-AA5EFF47E167}" srcOrd="0" destOrd="0" presId="urn:microsoft.com/office/officeart/2005/8/layout/radial6"/>
    <dgm:cxn modelId="{C90212AD-5192-4DC2-A3EE-62BDF95D784B}" type="presParOf" srcId="{7844B12C-456A-4D65-9952-AA5EFF47E167}" destId="{02EB7461-33F5-49F8-8476-DD5A621D9970}" srcOrd="0" destOrd="0" presId="urn:microsoft.com/office/officeart/2005/8/layout/radial6"/>
    <dgm:cxn modelId="{0CAD533F-5812-496A-9A86-E9EC6FEED637}" type="presParOf" srcId="{7844B12C-456A-4D65-9952-AA5EFF47E167}" destId="{D93100B5-FAB4-40A2-B026-71CC56DF5D77}" srcOrd="1" destOrd="0" presId="urn:microsoft.com/office/officeart/2005/8/layout/radial6"/>
    <dgm:cxn modelId="{AD5E69EB-2118-40A6-AB54-FBC67289BD79}" type="presParOf" srcId="{7844B12C-456A-4D65-9952-AA5EFF47E167}" destId="{F504DCDB-D624-4753-862F-F3BE92655EE5}" srcOrd="2" destOrd="0" presId="urn:microsoft.com/office/officeart/2005/8/layout/radial6"/>
    <dgm:cxn modelId="{73CB8E21-D45D-46A1-8010-9598DF352200}" type="presParOf" srcId="{7844B12C-456A-4D65-9952-AA5EFF47E167}" destId="{F476039A-2643-45F4-A659-5CA5A7827DA2}" srcOrd="3" destOrd="0" presId="urn:microsoft.com/office/officeart/2005/8/layout/radial6"/>
    <dgm:cxn modelId="{B9AB4F5C-F1B3-4A37-8626-09E1DCB27511}" type="presParOf" srcId="{7844B12C-456A-4D65-9952-AA5EFF47E167}" destId="{E4C68FA2-1EC1-45E6-84E0-EBA9314102B3}" srcOrd="4" destOrd="0" presId="urn:microsoft.com/office/officeart/2005/8/layout/radial6"/>
    <dgm:cxn modelId="{5498FED0-AD6A-4D9A-A4E1-E934CB8AE931}" type="presParOf" srcId="{7844B12C-456A-4D65-9952-AA5EFF47E167}" destId="{56DCA3B9-B769-4C2B-8A5B-C7516D12C6C1}" srcOrd="5" destOrd="0" presId="urn:microsoft.com/office/officeart/2005/8/layout/radial6"/>
    <dgm:cxn modelId="{C7111699-F767-407F-BF8E-C63E412F79ED}" type="presParOf" srcId="{7844B12C-456A-4D65-9952-AA5EFF47E167}" destId="{3F425189-A2C3-411A-ABED-81446C845383}" srcOrd="6" destOrd="0" presId="urn:microsoft.com/office/officeart/2005/8/layout/radial6"/>
    <dgm:cxn modelId="{156F1934-3A55-47C0-91ED-63011B6CE1F2}" type="presParOf" srcId="{7844B12C-456A-4D65-9952-AA5EFF47E167}" destId="{51C63C52-D0D5-4736-8C77-F9763C36524F}" srcOrd="7" destOrd="0" presId="urn:microsoft.com/office/officeart/2005/8/layout/radial6"/>
    <dgm:cxn modelId="{4F2CDE73-3FC6-4D69-88CF-4F03FB4191D4}" type="presParOf" srcId="{7844B12C-456A-4D65-9952-AA5EFF47E167}" destId="{CBB76A20-269B-43C0-94EC-09DBDDF108B9}" srcOrd="8" destOrd="0" presId="urn:microsoft.com/office/officeart/2005/8/layout/radial6"/>
    <dgm:cxn modelId="{35463ED0-9BAB-4417-9748-79BE239779DC}" type="presParOf" srcId="{7844B12C-456A-4D65-9952-AA5EFF47E167}" destId="{38AFFC73-61A6-4689-8E5B-EEC994BCB870}" srcOrd="9" destOrd="0" presId="urn:microsoft.com/office/officeart/2005/8/layout/radial6"/>
    <dgm:cxn modelId="{30D96575-6744-4CE2-9441-1EB317085C0E}" type="presParOf" srcId="{7844B12C-456A-4D65-9952-AA5EFF47E167}" destId="{C6918F4C-6357-4702-8EA7-3EDEDCAF8D22}" srcOrd="10" destOrd="0" presId="urn:microsoft.com/office/officeart/2005/8/layout/radial6"/>
    <dgm:cxn modelId="{D3D0F276-3E73-4695-9957-9A31C8565C87}" type="presParOf" srcId="{7844B12C-456A-4D65-9952-AA5EFF47E167}" destId="{EE486661-3D71-44F0-9029-9E6E7DDDF807}" srcOrd="11" destOrd="0" presId="urn:microsoft.com/office/officeart/2005/8/layout/radial6"/>
    <dgm:cxn modelId="{E9BB8032-DE48-4194-B2C3-9BB64A0BF701}" type="presParOf" srcId="{7844B12C-456A-4D65-9952-AA5EFF47E167}" destId="{01B26272-3B54-4CBD-A843-921CADE752FD}" srcOrd="12" destOrd="0" presId="urn:microsoft.com/office/officeart/2005/8/layout/radial6"/>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F26ED5F-9EF7-4CB6-89D6-A4D0D6427DEB}"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pt-BR"/>
        </a:p>
      </dgm:t>
    </dgm:pt>
    <dgm:pt modelId="{AE69910F-0211-4BE9-BAC0-DB18A0D20998}">
      <dgm:prSet phldrT="[Texto]" custT="1"/>
      <dgm:spPr/>
      <dgm:t>
        <a:bodyPr/>
        <a:lstStyle/>
        <a:p>
          <a:r>
            <a:rPr lang="pt-BR" sz="2000" dirty="0" smtClean="0"/>
            <a:t>Município</a:t>
          </a:r>
          <a:endParaRPr lang="pt-BR" sz="2000" dirty="0"/>
        </a:p>
      </dgm:t>
    </dgm:pt>
    <dgm:pt modelId="{8DDBDC42-4E34-4EC4-B2DF-6DBCBE8B5A5F}" type="parTrans" cxnId="{768B8961-C889-4651-A3A4-947991B52640}">
      <dgm:prSet/>
      <dgm:spPr/>
      <dgm:t>
        <a:bodyPr/>
        <a:lstStyle/>
        <a:p>
          <a:endParaRPr lang="pt-BR" sz="2800"/>
        </a:p>
      </dgm:t>
    </dgm:pt>
    <dgm:pt modelId="{CBF0379C-B95E-4B09-A507-3D829654AF5E}" type="sibTrans" cxnId="{768B8961-C889-4651-A3A4-947991B52640}">
      <dgm:prSet/>
      <dgm:spPr/>
      <dgm:t>
        <a:bodyPr/>
        <a:lstStyle/>
        <a:p>
          <a:endParaRPr lang="pt-BR" sz="2800"/>
        </a:p>
      </dgm:t>
    </dgm:pt>
    <dgm:pt modelId="{D117A10B-3A0F-4882-9194-3C1A448869F2}">
      <dgm:prSet phldrT="[Texto]" custT="1"/>
      <dgm:spPr/>
      <dgm:t>
        <a:bodyPr/>
        <a:lstStyle/>
        <a:p>
          <a:r>
            <a:rPr lang="pt-BR" sz="2000" dirty="0" smtClean="0"/>
            <a:t>Domicílio</a:t>
          </a:r>
          <a:endParaRPr lang="pt-BR" sz="2000" dirty="0"/>
        </a:p>
      </dgm:t>
    </dgm:pt>
    <dgm:pt modelId="{A6355526-BA1C-48FE-9AB7-0A8C16295822}" type="parTrans" cxnId="{5394E61D-7F45-49D4-84BC-6592AB489199}">
      <dgm:prSet/>
      <dgm:spPr/>
      <dgm:t>
        <a:bodyPr/>
        <a:lstStyle/>
        <a:p>
          <a:endParaRPr lang="pt-BR" sz="2800"/>
        </a:p>
      </dgm:t>
    </dgm:pt>
    <dgm:pt modelId="{7B7E8913-6BA2-4D22-8D7E-877760714896}" type="sibTrans" cxnId="{5394E61D-7F45-49D4-84BC-6592AB489199}">
      <dgm:prSet/>
      <dgm:spPr/>
      <dgm:t>
        <a:bodyPr/>
        <a:lstStyle/>
        <a:p>
          <a:endParaRPr lang="pt-BR" sz="2800"/>
        </a:p>
      </dgm:t>
    </dgm:pt>
    <dgm:pt modelId="{5AF7EB5C-7AE5-4D22-A89D-19D558D44B32}">
      <dgm:prSet phldrT="[Texto]" custT="1"/>
      <dgm:spPr/>
      <dgm:t>
        <a:bodyPr/>
        <a:lstStyle/>
        <a:p>
          <a:r>
            <a:rPr lang="pt-BR" sz="2000" dirty="0" smtClean="0"/>
            <a:t>UBS</a:t>
          </a:r>
        </a:p>
        <a:p>
          <a:r>
            <a:rPr lang="pt-BR" sz="2000" dirty="0" smtClean="0"/>
            <a:t>PSF</a:t>
          </a:r>
          <a:endParaRPr lang="pt-BR" sz="2000" dirty="0"/>
        </a:p>
      </dgm:t>
    </dgm:pt>
    <dgm:pt modelId="{1685628D-9FFE-424E-B134-D360862879B6}" type="parTrans" cxnId="{59BF62F4-A2A5-4DAC-BCCC-44E344AE9576}">
      <dgm:prSet/>
      <dgm:spPr/>
      <dgm:t>
        <a:bodyPr/>
        <a:lstStyle/>
        <a:p>
          <a:endParaRPr lang="pt-BR" sz="2800"/>
        </a:p>
      </dgm:t>
    </dgm:pt>
    <dgm:pt modelId="{A4F0E871-29DA-40CD-AC1F-CBEAD80473A5}" type="sibTrans" cxnId="{59BF62F4-A2A5-4DAC-BCCC-44E344AE9576}">
      <dgm:prSet/>
      <dgm:spPr/>
      <dgm:t>
        <a:bodyPr/>
        <a:lstStyle/>
        <a:p>
          <a:endParaRPr lang="pt-BR" sz="2800"/>
        </a:p>
      </dgm:t>
    </dgm:pt>
    <dgm:pt modelId="{56B7CDE9-C523-47DC-8DED-2500FADB8B27}">
      <dgm:prSet phldrT="[Texto]" custT="1"/>
      <dgm:spPr/>
      <dgm:t>
        <a:bodyPr/>
        <a:lstStyle/>
        <a:p>
          <a:r>
            <a:rPr lang="pt-BR" sz="2000" dirty="0" smtClean="0"/>
            <a:t>SAMU</a:t>
          </a:r>
          <a:endParaRPr lang="pt-BR" sz="2000" dirty="0"/>
        </a:p>
      </dgm:t>
    </dgm:pt>
    <dgm:pt modelId="{750AA183-1E8E-40E9-A9B1-867F9452AC99}" type="parTrans" cxnId="{DEB9495C-12F1-4C38-A85D-BEB5CDF344C4}">
      <dgm:prSet/>
      <dgm:spPr/>
      <dgm:t>
        <a:bodyPr/>
        <a:lstStyle/>
        <a:p>
          <a:endParaRPr lang="pt-BR" sz="2800"/>
        </a:p>
      </dgm:t>
    </dgm:pt>
    <dgm:pt modelId="{0E27AD97-F8F3-413C-ADB4-DF27CA138459}" type="sibTrans" cxnId="{DEB9495C-12F1-4C38-A85D-BEB5CDF344C4}">
      <dgm:prSet/>
      <dgm:spPr/>
      <dgm:t>
        <a:bodyPr/>
        <a:lstStyle/>
        <a:p>
          <a:endParaRPr lang="pt-BR" sz="2800"/>
        </a:p>
      </dgm:t>
    </dgm:pt>
    <dgm:pt modelId="{5C4DF768-DBE6-447D-BA8A-1D167073B2C0}">
      <dgm:prSet phldrT="[Texto]" custT="1"/>
      <dgm:spPr/>
      <dgm:t>
        <a:bodyPr/>
        <a:lstStyle/>
        <a:p>
          <a:r>
            <a:rPr lang="pt-BR" sz="2000" dirty="0" smtClean="0"/>
            <a:t>Hospital Local</a:t>
          </a:r>
          <a:endParaRPr lang="pt-BR" sz="2000" dirty="0"/>
        </a:p>
      </dgm:t>
    </dgm:pt>
    <dgm:pt modelId="{F621B540-E33E-452D-B663-48ED5A558A78}" type="parTrans" cxnId="{A6515624-992E-48EC-BDC3-BDFE4D007BAF}">
      <dgm:prSet/>
      <dgm:spPr/>
      <dgm:t>
        <a:bodyPr/>
        <a:lstStyle/>
        <a:p>
          <a:endParaRPr lang="pt-BR" sz="2800"/>
        </a:p>
      </dgm:t>
    </dgm:pt>
    <dgm:pt modelId="{5570AC57-0FCE-4C66-A7CD-794FB9E4AD02}" type="sibTrans" cxnId="{A6515624-992E-48EC-BDC3-BDFE4D007BAF}">
      <dgm:prSet/>
      <dgm:spPr/>
      <dgm:t>
        <a:bodyPr/>
        <a:lstStyle/>
        <a:p>
          <a:endParaRPr lang="pt-BR" sz="2800"/>
        </a:p>
      </dgm:t>
    </dgm:pt>
    <dgm:pt modelId="{7844B12C-456A-4D65-9952-AA5EFF47E167}" type="pres">
      <dgm:prSet presAssocID="{CF26ED5F-9EF7-4CB6-89D6-A4D0D6427DEB}" presName="Name0" presStyleCnt="0">
        <dgm:presLayoutVars>
          <dgm:chMax val="1"/>
          <dgm:dir/>
          <dgm:animLvl val="ctr"/>
          <dgm:resizeHandles val="exact"/>
        </dgm:presLayoutVars>
      </dgm:prSet>
      <dgm:spPr/>
      <dgm:t>
        <a:bodyPr/>
        <a:lstStyle/>
        <a:p>
          <a:endParaRPr lang="pt-BR"/>
        </a:p>
      </dgm:t>
    </dgm:pt>
    <dgm:pt modelId="{02EB7461-33F5-49F8-8476-DD5A621D9970}" type="pres">
      <dgm:prSet presAssocID="{AE69910F-0211-4BE9-BAC0-DB18A0D20998}" presName="centerShape" presStyleLbl="node0" presStyleIdx="0" presStyleCnt="1" custScaleX="131058"/>
      <dgm:spPr/>
      <dgm:t>
        <a:bodyPr/>
        <a:lstStyle/>
        <a:p>
          <a:endParaRPr lang="pt-BR"/>
        </a:p>
      </dgm:t>
    </dgm:pt>
    <dgm:pt modelId="{D93100B5-FAB4-40A2-B026-71CC56DF5D77}" type="pres">
      <dgm:prSet presAssocID="{D117A10B-3A0F-4882-9194-3C1A448869F2}" presName="node" presStyleLbl="node1" presStyleIdx="0" presStyleCnt="4" custScaleX="171547" custRadScaleRad="90032" custRadScaleInc="-18561">
        <dgm:presLayoutVars>
          <dgm:bulletEnabled val="1"/>
        </dgm:presLayoutVars>
      </dgm:prSet>
      <dgm:spPr/>
      <dgm:t>
        <a:bodyPr/>
        <a:lstStyle/>
        <a:p>
          <a:endParaRPr lang="pt-BR"/>
        </a:p>
      </dgm:t>
    </dgm:pt>
    <dgm:pt modelId="{F504DCDB-D624-4753-862F-F3BE92655EE5}" type="pres">
      <dgm:prSet presAssocID="{D117A10B-3A0F-4882-9194-3C1A448869F2}" presName="dummy" presStyleCnt="0"/>
      <dgm:spPr/>
    </dgm:pt>
    <dgm:pt modelId="{F476039A-2643-45F4-A659-5CA5A7827DA2}" type="pres">
      <dgm:prSet presAssocID="{7B7E8913-6BA2-4D22-8D7E-877760714896}" presName="sibTrans" presStyleLbl="sibTrans2D1" presStyleIdx="0" presStyleCnt="4"/>
      <dgm:spPr/>
      <dgm:t>
        <a:bodyPr/>
        <a:lstStyle/>
        <a:p>
          <a:endParaRPr lang="pt-BR"/>
        </a:p>
      </dgm:t>
    </dgm:pt>
    <dgm:pt modelId="{E4C68FA2-1EC1-45E6-84E0-EBA9314102B3}" type="pres">
      <dgm:prSet presAssocID="{5AF7EB5C-7AE5-4D22-A89D-19D558D44B32}" presName="node" presStyleLbl="node1" presStyleIdx="1" presStyleCnt="4">
        <dgm:presLayoutVars>
          <dgm:bulletEnabled val="1"/>
        </dgm:presLayoutVars>
      </dgm:prSet>
      <dgm:spPr/>
      <dgm:t>
        <a:bodyPr/>
        <a:lstStyle/>
        <a:p>
          <a:endParaRPr lang="pt-BR"/>
        </a:p>
      </dgm:t>
    </dgm:pt>
    <dgm:pt modelId="{56DCA3B9-B769-4C2B-8A5B-C7516D12C6C1}" type="pres">
      <dgm:prSet presAssocID="{5AF7EB5C-7AE5-4D22-A89D-19D558D44B32}" presName="dummy" presStyleCnt="0"/>
      <dgm:spPr/>
    </dgm:pt>
    <dgm:pt modelId="{3F425189-A2C3-411A-ABED-81446C845383}" type="pres">
      <dgm:prSet presAssocID="{A4F0E871-29DA-40CD-AC1F-CBEAD80473A5}" presName="sibTrans" presStyleLbl="sibTrans2D1" presStyleIdx="1" presStyleCnt="4"/>
      <dgm:spPr/>
      <dgm:t>
        <a:bodyPr/>
        <a:lstStyle/>
        <a:p>
          <a:endParaRPr lang="pt-BR"/>
        </a:p>
      </dgm:t>
    </dgm:pt>
    <dgm:pt modelId="{51C63C52-D0D5-4736-8C77-F9763C36524F}" type="pres">
      <dgm:prSet presAssocID="{56B7CDE9-C523-47DC-8DED-2500FADB8B27}" presName="node" presStyleLbl="node1" presStyleIdx="2" presStyleCnt="4" custScaleX="187324">
        <dgm:presLayoutVars>
          <dgm:bulletEnabled val="1"/>
        </dgm:presLayoutVars>
      </dgm:prSet>
      <dgm:spPr/>
      <dgm:t>
        <a:bodyPr/>
        <a:lstStyle/>
        <a:p>
          <a:endParaRPr lang="pt-BR"/>
        </a:p>
      </dgm:t>
    </dgm:pt>
    <dgm:pt modelId="{CBB76A20-269B-43C0-94EC-09DBDDF108B9}" type="pres">
      <dgm:prSet presAssocID="{56B7CDE9-C523-47DC-8DED-2500FADB8B27}" presName="dummy" presStyleCnt="0"/>
      <dgm:spPr/>
    </dgm:pt>
    <dgm:pt modelId="{38AFFC73-61A6-4689-8E5B-EEC994BCB870}" type="pres">
      <dgm:prSet presAssocID="{0E27AD97-F8F3-413C-ADB4-DF27CA138459}" presName="sibTrans" presStyleLbl="sibTrans2D1" presStyleIdx="2" presStyleCnt="4"/>
      <dgm:spPr/>
      <dgm:t>
        <a:bodyPr/>
        <a:lstStyle/>
        <a:p>
          <a:endParaRPr lang="pt-BR"/>
        </a:p>
      </dgm:t>
    </dgm:pt>
    <dgm:pt modelId="{C6918F4C-6357-4702-8EA7-3EDEDCAF8D22}" type="pres">
      <dgm:prSet presAssocID="{5C4DF768-DBE6-447D-BA8A-1D167073B2C0}" presName="node" presStyleLbl="node1" presStyleIdx="3" presStyleCnt="4" custScaleX="186326" custRadScaleRad="126481" custRadScaleInc="1595">
        <dgm:presLayoutVars>
          <dgm:bulletEnabled val="1"/>
        </dgm:presLayoutVars>
      </dgm:prSet>
      <dgm:spPr/>
      <dgm:t>
        <a:bodyPr/>
        <a:lstStyle/>
        <a:p>
          <a:endParaRPr lang="pt-BR"/>
        </a:p>
      </dgm:t>
    </dgm:pt>
    <dgm:pt modelId="{EE486661-3D71-44F0-9029-9E6E7DDDF807}" type="pres">
      <dgm:prSet presAssocID="{5C4DF768-DBE6-447D-BA8A-1D167073B2C0}" presName="dummy" presStyleCnt="0"/>
      <dgm:spPr/>
    </dgm:pt>
    <dgm:pt modelId="{01B26272-3B54-4CBD-A843-921CADE752FD}" type="pres">
      <dgm:prSet presAssocID="{5570AC57-0FCE-4C66-A7CD-794FB9E4AD02}" presName="sibTrans" presStyleLbl="sibTrans2D1" presStyleIdx="3" presStyleCnt="4"/>
      <dgm:spPr/>
      <dgm:t>
        <a:bodyPr/>
        <a:lstStyle/>
        <a:p>
          <a:endParaRPr lang="pt-BR"/>
        </a:p>
      </dgm:t>
    </dgm:pt>
  </dgm:ptLst>
  <dgm:cxnLst>
    <dgm:cxn modelId="{646171F2-3898-426E-9515-3FC3B9F9C01A}" type="presOf" srcId="{CF26ED5F-9EF7-4CB6-89D6-A4D0D6427DEB}" destId="{7844B12C-456A-4D65-9952-AA5EFF47E167}" srcOrd="0" destOrd="0" presId="urn:microsoft.com/office/officeart/2005/8/layout/radial6"/>
    <dgm:cxn modelId="{1D7DC82E-901B-4926-928E-10F1B27836A4}" type="presOf" srcId="{A4F0E871-29DA-40CD-AC1F-CBEAD80473A5}" destId="{3F425189-A2C3-411A-ABED-81446C845383}" srcOrd="0" destOrd="0" presId="urn:microsoft.com/office/officeart/2005/8/layout/radial6"/>
    <dgm:cxn modelId="{5394E61D-7F45-49D4-84BC-6592AB489199}" srcId="{AE69910F-0211-4BE9-BAC0-DB18A0D20998}" destId="{D117A10B-3A0F-4882-9194-3C1A448869F2}" srcOrd="0" destOrd="0" parTransId="{A6355526-BA1C-48FE-9AB7-0A8C16295822}" sibTransId="{7B7E8913-6BA2-4D22-8D7E-877760714896}"/>
    <dgm:cxn modelId="{A6515624-992E-48EC-BDC3-BDFE4D007BAF}" srcId="{AE69910F-0211-4BE9-BAC0-DB18A0D20998}" destId="{5C4DF768-DBE6-447D-BA8A-1D167073B2C0}" srcOrd="3" destOrd="0" parTransId="{F621B540-E33E-452D-B663-48ED5A558A78}" sibTransId="{5570AC57-0FCE-4C66-A7CD-794FB9E4AD02}"/>
    <dgm:cxn modelId="{5F1E6DB5-78C3-44B1-8AB1-B2F38F115FCD}" type="presOf" srcId="{AE69910F-0211-4BE9-BAC0-DB18A0D20998}" destId="{02EB7461-33F5-49F8-8476-DD5A621D9970}" srcOrd="0" destOrd="0" presId="urn:microsoft.com/office/officeart/2005/8/layout/radial6"/>
    <dgm:cxn modelId="{59BF62F4-A2A5-4DAC-BCCC-44E344AE9576}" srcId="{AE69910F-0211-4BE9-BAC0-DB18A0D20998}" destId="{5AF7EB5C-7AE5-4D22-A89D-19D558D44B32}" srcOrd="1" destOrd="0" parTransId="{1685628D-9FFE-424E-B134-D360862879B6}" sibTransId="{A4F0E871-29DA-40CD-AC1F-CBEAD80473A5}"/>
    <dgm:cxn modelId="{336C8AB8-CD58-43F3-B0AA-3AF2BB07EC4D}" type="presOf" srcId="{0E27AD97-F8F3-413C-ADB4-DF27CA138459}" destId="{38AFFC73-61A6-4689-8E5B-EEC994BCB870}" srcOrd="0" destOrd="0" presId="urn:microsoft.com/office/officeart/2005/8/layout/radial6"/>
    <dgm:cxn modelId="{41BC566B-5773-4573-927E-C5162C23D3C7}" type="presOf" srcId="{5AF7EB5C-7AE5-4D22-A89D-19D558D44B32}" destId="{E4C68FA2-1EC1-45E6-84E0-EBA9314102B3}" srcOrd="0" destOrd="0" presId="urn:microsoft.com/office/officeart/2005/8/layout/radial6"/>
    <dgm:cxn modelId="{E6D749E5-F14C-4FC6-9AC7-F6DD2796381C}" type="presOf" srcId="{7B7E8913-6BA2-4D22-8D7E-877760714896}" destId="{F476039A-2643-45F4-A659-5CA5A7827DA2}" srcOrd="0" destOrd="0" presId="urn:microsoft.com/office/officeart/2005/8/layout/radial6"/>
    <dgm:cxn modelId="{9A2599A0-FAA2-47F2-AFFF-06421862EBDE}" type="presOf" srcId="{5C4DF768-DBE6-447D-BA8A-1D167073B2C0}" destId="{C6918F4C-6357-4702-8EA7-3EDEDCAF8D22}" srcOrd="0" destOrd="0" presId="urn:microsoft.com/office/officeart/2005/8/layout/radial6"/>
    <dgm:cxn modelId="{3F35B59C-46D8-48A7-A0FE-ABF3155A224C}" type="presOf" srcId="{D117A10B-3A0F-4882-9194-3C1A448869F2}" destId="{D93100B5-FAB4-40A2-B026-71CC56DF5D77}" srcOrd="0" destOrd="0" presId="urn:microsoft.com/office/officeart/2005/8/layout/radial6"/>
    <dgm:cxn modelId="{768B8961-C889-4651-A3A4-947991B52640}" srcId="{CF26ED5F-9EF7-4CB6-89D6-A4D0D6427DEB}" destId="{AE69910F-0211-4BE9-BAC0-DB18A0D20998}" srcOrd="0" destOrd="0" parTransId="{8DDBDC42-4E34-4EC4-B2DF-6DBCBE8B5A5F}" sibTransId="{CBF0379C-B95E-4B09-A507-3D829654AF5E}"/>
    <dgm:cxn modelId="{CA89CC2E-F42E-44BE-9945-1425DB8F0379}" type="presOf" srcId="{56B7CDE9-C523-47DC-8DED-2500FADB8B27}" destId="{51C63C52-D0D5-4736-8C77-F9763C36524F}" srcOrd="0" destOrd="0" presId="urn:microsoft.com/office/officeart/2005/8/layout/radial6"/>
    <dgm:cxn modelId="{DEB9495C-12F1-4C38-A85D-BEB5CDF344C4}" srcId="{AE69910F-0211-4BE9-BAC0-DB18A0D20998}" destId="{56B7CDE9-C523-47DC-8DED-2500FADB8B27}" srcOrd="2" destOrd="0" parTransId="{750AA183-1E8E-40E9-A9B1-867F9452AC99}" sibTransId="{0E27AD97-F8F3-413C-ADB4-DF27CA138459}"/>
    <dgm:cxn modelId="{8EC1D2E6-BBD2-401C-9D5F-04F1EDB9FAC1}" type="presOf" srcId="{5570AC57-0FCE-4C66-A7CD-794FB9E4AD02}" destId="{01B26272-3B54-4CBD-A843-921CADE752FD}" srcOrd="0" destOrd="0" presId="urn:microsoft.com/office/officeart/2005/8/layout/radial6"/>
    <dgm:cxn modelId="{B2F91322-F4B4-42E9-A34E-9792C18A6B00}" type="presParOf" srcId="{7844B12C-456A-4D65-9952-AA5EFF47E167}" destId="{02EB7461-33F5-49F8-8476-DD5A621D9970}" srcOrd="0" destOrd="0" presId="urn:microsoft.com/office/officeart/2005/8/layout/radial6"/>
    <dgm:cxn modelId="{96A053DE-1BCD-43F5-8F6C-D4C690A73526}" type="presParOf" srcId="{7844B12C-456A-4D65-9952-AA5EFF47E167}" destId="{D93100B5-FAB4-40A2-B026-71CC56DF5D77}" srcOrd="1" destOrd="0" presId="urn:microsoft.com/office/officeart/2005/8/layout/radial6"/>
    <dgm:cxn modelId="{1FE2997D-A725-4930-92DB-BD2F39BEC751}" type="presParOf" srcId="{7844B12C-456A-4D65-9952-AA5EFF47E167}" destId="{F504DCDB-D624-4753-862F-F3BE92655EE5}" srcOrd="2" destOrd="0" presId="urn:microsoft.com/office/officeart/2005/8/layout/radial6"/>
    <dgm:cxn modelId="{75E255C3-216E-4E57-A87F-F27A20326E4D}" type="presParOf" srcId="{7844B12C-456A-4D65-9952-AA5EFF47E167}" destId="{F476039A-2643-45F4-A659-5CA5A7827DA2}" srcOrd="3" destOrd="0" presId="urn:microsoft.com/office/officeart/2005/8/layout/radial6"/>
    <dgm:cxn modelId="{899CDBE6-33F5-4892-8A86-0FBDDC0B78EB}" type="presParOf" srcId="{7844B12C-456A-4D65-9952-AA5EFF47E167}" destId="{E4C68FA2-1EC1-45E6-84E0-EBA9314102B3}" srcOrd="4" destOrd="0" presId="urn:microsoft.com/office/officeart/2005/8/layout/radial6"/>
    <dgm:cxn modelId="{8A5FD192-E872-4838-96CF-706E990087BD}" type="presParOf" srcId="{7844B12C-456A-4D65-9952-AA5EFF47E167}" destId="{56DCA3B9-B769-4C2B-8A5B-C7516D12C6C1}" srcOrd="5" destOrd="0" presId="urn:microsoft.com/office/officeart/2005/8/layout/radial6"/>
    <dgm:cxn modelId="{2AB021D4-000A-4DF6-9EBC-5B1BA2FC588C}" type="presParOf" srcId="{7844B12C-456A-4D65-9952-AA5EFF47E167}" destId="{3F425189-A2C3-411A-ABED-81446C845383}" srcOrd="6" destOrd="0" presId="urn:microsoft.com/office/officeart/2005/8/layout/radial6"/>
    <dgm:cxn modelId="{AA50B252-495B-4E09-AD69-E2E137D39C8E}" type="presParOf" srcId="{7844B12C-456A-4D65-9952-AA5EFF47E167}" destId="{51C63C52-D0D5-4736-8C77-F9763C36524F}" srcOrd="7" destOrd="0" presId="urn:microsoft.com/office/officeart/2005/8/layout/radial6"/>
    <dgm:cxn modelId="{C33EDC6D-2EDB-4EA6-80AC-CEEDCFF03CDE}" type="presParOf" srcId="{7844B12C-456A-4D65-9952-AA5EFF47E167}" destId="{CBB76A20-269B-43C0-94EC-09DBDDF108B9}" srcOrd="8" destOrd="0" presId="urn:microsoft.com/office/officeart/2005/8/layout/radial6"/>
    <dgm:cxn modelId="{D01EB354-634B-4C56-96F1-C37DD4804E58}" type="presParOf" srcId="{7844B12C-456A-4D65-9952-AA5EFF47E167}" destId="{38AFFC73-61A6-4689-8E5B-EEC994BCB870}" srcOrd="9" destOrd="0" presId="urn:microsoft.com/office/officeart/2005/8/layout/radial6"/>
    <dgm:cxn modelId="{B92173F0-2E04-4064-AC27-67843CFE706A}" type="presParOf" srcId="{7844B12C-456A-4D65-9952-AA5EFF47E167}" destId="{C6918F4C-6357-4702-8EA7-3EDEDCAF8D22}" srcOrd="10" destOrd="0" presId="urn:microsoft.com/office/officeart/2005/8/layout/radial6"/>
    <dgm:cxn modelId="{8F33CCA6-5B1D-4346-BEBC-A6FC0F3F9EDE}" type="presParOf" srcId="{7844B12C-456A-4D65-9952-AA5EFF47E167}" destId="{EE486661-3D71-44F0-9029-9E6E7DDDF807}" srcOrd="11" destOrd="0" presId="urn:microsoft.com/office/officeart/2005/8/layout/radial6"/>
    <dgm:cxn modelId="{54EEC826-0D59-49E3-9165-494AEC0E2A74}" type="presParOf" srcId="{7844B12C-456A-4D65-9952-AA5EFF47E167}" destId="{01B26272-3B54-4CBD-A843-921CADE752FD}"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F26ED5F-9EF7-4CB6-89D6-A4D0D6427DEB}"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pt-BR"/>
        </a:p>
      </dgm:t>
    </dgm:pt>
    <dgm:pt modelId="{AE69910F-0211-4BE9-BAC0-DB18A0D20998}">
      <dgm:prSet phldrT="[Texto]" custT="1"/>
      <dgm:spPr/>
      <dgm:t>
        <a:bodyPr/>
        <a:lstStyle/>
        <a:p>
          <a:r>
            <a:rPr lang="pt-BR" sz="1800" dirty="0" smtClean="0"/>
            <a:t>Município</a:t>
          </a:r>
          <a:endParaRPr lang="pt-BR" sz="1800" dirty="0"/>
        </a:p>
      </dgm:t>
    </dgm:pt>
    <dgm:pt modelId="{8DDBDC42-4E34-4EC4-B2DF-6DBCBE8B5A5F}" type="parTrans" cxnId="{768B8961-C889-4651-A3A4-947991B52640}">
      <dgm:prSet/>
      <dgm:spPr/>
      <dgm:t>
        <a:bodyPr/>
        <a:lstStyle/>
        <a:p>
          <a:endParaRPr lang="pt-BR" sz="2800"/>
        </a:p>
      </dgm:t>
    </dgm:pt>
    <dgm:pt modelId="{CBF0379C-B95E-4B09-A507-3D829654AF5E}" type="sibTrans" cxnId="{768B8961-C889-4651-A3A4-947991B52640}">
      <dgm:prSet/>
      <dgm:spPr/>
      <dgm:t>
        <a:bodyPr/>
        <a:lstStyle/>
        <a:p>
          <a:endParaRPr lang="pt-BR" sz="2800"/>
        </a:p>
      </dgm:t>
    </dgm:pt>
    <dgm:pt modelId="{D117A10B-3A0F-4882-9194-3C1A448869F2}">
      <dgm:prSet phldrT="[Texto]" custT="1"/>
      <dgm:spPr/>
      <dgm:t>
        <a:bodyPr/>
        <a:lstStyle/>
        <a:p>
          <a:r>
            <a:rPr lang="pt-BR" sz="1800" dirty="0" smtClean="0"/>
            <a:t>Domicílio</a:t>
          </a:r>
          <a:endParaRPr lang="pt-BR" sz="1800" dirty="0"/>
        </a:p>
      </dgm:t>
    </dgm:pt>
    <dgm:pt modelId="{A6355526-BA1C-48FE-9AB7-0A8C16295822}" type="parTrans" cxnId="{5394E61D-7F45-49D4-84BC-6592AB489199}">
      <dgm:prSet/>
      <dgm:spPr/>
      <dgm:t>
        <a:bodyPr/>
        <a:lstStyle/>
        <a:p>
          <a:endParaRPr lang="pt-BR" sz="2800"/>
        </a:p>
      </dgm:t>
    </dgm:pt>
    <dgm:pt modelId="{7B7E8913-6BA2-4D22-8D7E-877760714896}" type="sibTrans" cxnId="{5394E61D-7F45-49D4-84BC-6592AB489199}">
      <dgm:prSet/>
      <dgm:spPr/>
      <dgm:t>
        <a:bodyPr/>
        <a:lstStyle/>
        <a:p>
          <a:endParaRPr lang="pt-BR" sz="2800"/>
        </a:p>
      </dgm:t>
    </dgm:pt>
    <dgm:pt modelId="{5AF7EB5C-7AE5-4D22-A89D-19D558D44B32}">
      <dgm:prSet phldrT="[Texto]" custT="1"/>
      <dgm:spPr/>
      <dgm:t>
        <a:bodyPr/>
        <a:lstStyle/>
        <a:p>
          <a:r>
            <a:rPr lang="pt-BR" sz="2000" dirty="0" smtClean="0"/>
            <a:t>UBS</a:t>
          </a:r>
        </a:p>
        <a:p>
          <a:r>
            <a:rPr lang="pt-BR" sz="2000" dirty="0" smtClean="0"/>
            <a:t>PSF</a:t>
          </a:r>
          <a:endParaRPr lang="pt-BR" sz="2000" dirty="0"/>
        </a:p>
      </dgm:t>
    </dgm:pt>
    <dgm:pt modelId="{1685628D-9FFE-424E-B134-D360862879B6}" type="parTrans" cxnId="{59BF62F4-A2A5-4DAC-BCCC-44E344AE9576}">
      <dgm:prSet/>
      <dgm:spPr/>
      <dgm:t>
        <a:bodyPr/>
        <a:lstStyle/>
        <a:p>
          <a:endParaRPr lang="pt-BR" sz="2800"/>
        </a:p>
      </dgm:t>
    </dgm:pt>
    <dgm:pt modelId="{A4F0E871-29DA-40CD-AC1F-CBEAD80473A5}" type="sibTrans" cxnId="{59BF62F4-A2A5-4DAC-BCCC-44E344AE9576}">
      <dgm:prSet/>
      <dgm:spPr/>
      <dgm:t>
        <a:bodyPr/>
        <a:lstStyle/>
        <a:p>
          <a:endParaRPr lang="pt-BR" sz="2800"/>
        </a:p>
      </dgm:t>
    </dgm:pt>
    <dgm:pt modelId="{56B7CDE9-C523-47DC-8DED-2500FADB8B27}">
      <dgm:prSet phldrT="[Texto]" custT="1"/>
      <dgm:spPr/>
      <dgm:t>
        <a:bodyPr/>
        <a:lstStyle/>
        <a:p>
          <a:r>
            <a:rPr lang="pt-BR" sz="2000" dirty="0" smtClean="0"/>
            <a:t>SAMU</a:t>
          </a:r>
          <a:endParaRPr lang="pt-BR" sz="2000" dirty="0"/>
        </a:p>
      </dgm:t>
    </dgm:pt>
    <dgm:pt modelId="{750AA183-1E8E-40E9-A9B1-867F9452AC99}" type="parTrans" cxnId="{DEB9495C-12F1-4C38-A85D-BEB5CDF344C4}">
      <dgm:prSet/>
      <dgm:spPr/>
      <dgm:t>
        <a:bodyPr/>
        <a:lstStyle/>
        <a:p>
          <a:endParaRPr lang="pt-BR" sz="2800"/>
        </a:p>
      </dgm:t>
    </dgm:pt>
    <dgm:pt modelId="{0E27AD97-F8F3-413C-ADB4-DF27CA138459}" type="sibTrans" cxnId="{DEB9495C-12F1-4C38-A85D-BEB5CDF344C4}">
      <dgm:prSet/>
      <dgm:spPr/>
      <dgm:t>
        <a:bodyPr/>
        <a:lstStyle/>
        <a:p>
          <a:endParaRPr lang="pt-BR" sz="2800"/>
        </a:p>
      </dgm:t>
    </dgm:pt>
    <dgm:pt modelId="{7844B12C-456A-4D65-9952-AA5EFF47E167}" type="pres">
      <dgm:prSet presAssocID="{CF26ED5F-9EF7-4CB6-89D6-A4D0D6427DEB}" presName="Name0" presStyleCnt="0">
        <dgm:presLayoutVars>
          <dgm:chMax val="1"/>
          <dgm:dir/>
          <dgm:animLvl val="ctr"/>
          <dgm:resizeHandles val="exact"/>
        </dgm:presLayoutVars>
      </dgm:prSet>
      <dgm:spPr/>
      <dgm:t>
        <a:bodyPr/>
        <a:lstStyle/>
        <a:p>
          <a:endParaRPr lang="pt-BR"/>
        </a:p>
      </dgm:t>
    </dgm:pt>
    <dgm:pt modelId="{02EB7461-33F5-49F8-8476-DD5A621D9970}" type="pres">
      <dgm:prSet presAssocID="{AE69910F-0211-4BE9-BAC0-DB18A0D20998}" presName="centerShape" presStyleLbl="node0" presStyleIdx="0" presStyleCnt="1" custScaleX="115287" custScaleY="62673"/>
      <dgm:spPr/>
      <dgm:t>
        <a:bodyPr/>
        <a:lstStyle/>
        <a:p>
          <a:endParaRPr lang="pt-BR"/>
        </a:p>
      </dgm:t>
    </dgm:pt>
    <dgm:pt modelId="{D93100B5-FAB4-40A2-B026-71CC56DF5D77}" type="pres">
      <dgm:prSet presAssocID="{D117A10B-3A0F-4882-9194-3C1A448869F2}" presName="node" presStyleLbl="node1" presStyleIdx="0" presStyleCnt="3" custScaleX="159679" custScaleY="90898" custRadScaleRad="83223" custRadScaleInc="-20089">
        <dgm:presLayoutVars>
          <dgm:bulletEnabled val="1"/>
        </dgm:presLayoutVars>
      </dgm:prSet>
      <dgm:spPr/>
      <dgm:t>
        <a:bodyPr/>
        <a:lstStyle/>
        <a:p>
          <a:endParaRPr lang="pt-BR"/>
        </a:p>
      </dgm:t>
    </dgm:pt>
    <dgm:pt modelId="{F504DCDB-D624-4753-862F-F3BE92655EE5}" type="pres">
      <dgm:prSet presAssocID="{D117A10B-3A0F-4882-9194-3C1A448869F2}" presName="dummy" presStyleCnt="0"/>
      <dgm:spPr/>
    </dgm:pt>
    <dgm:pt modelId="{F476039A-2643-45F4-A659-5CA5A7827DA2}" type="pres">
      <dgm:prSet presAssocID="{7B7E8913-6BA2-4D22-8D7E-877760714896}" presName="sibTrans" presStyleLbl="sibTrans2D1" presStyleIdx="0" presStyleCnt="3"/>
      <dgm:spPr/>
      <dgm:t>
        <a:bodyPr/>
        <a:lstStyle/>
        <a:p>
          <a:endParaRPr lang="pt-BR"/>
        </a:p>
      </dgm:t>
    </dgm:pt>
    <dgm:pt modelId="{E4C68FA2-1EC1-45E6-84E0-EBA9314102B3}" type="pres">
      <dgm:prSet presAssocID="{5AF7EB5C-7AE5-4D22-A89D-19D558D44B32}" presName="node" presStyleLbl="node1" presStyleIdx="1" presStyleCnt="3">
        <dgm:presLayoutVars>
          <dgm:bulletEnabled val="1"/>
        </dgm:presLayoutVars>
      </dgm:prSet>
      <dgm:spPr/>
      <dgm:t>
        <a:bodyPr/>
        <a:lstStyle/>
        <a:p>
          <a:endParaRPr lang="pt-BR"/>
        </a:p>
      </dgm:t>
    </dgm:pt>
    <dgm:pt modelId="{56DCA3B9-B769-4C2B-8A5B-C7516D12C6C1}" type="pres">
      <dgm:prSet presAssocID="{5AF7EB5C-7AE5-4D22-A89D-19D558D44B32}" presName="dummy" presStyleCnt="0"/>
      <dgm:spPr/>
    </dgm:pt>
    <dgm:pt modelId="{3F425189-A2C3-411A-ABED-81446C845383}" type="pres">
      <dgm:prSet presAssocID="{A4F0E871-29DA-40CD-AC1F-CBEAD80473A5}" presName="sibTrans" presStyleLbl="sibTrans2D1" presStyleIdx="1" presStyleCnt="3"/>
      <dgm:spPr/>
      <dgm:t>
        <a:bodyPr/>
        <a:lstStyle/>
        <a:p>
          <a:endParaRPr lang="pt-BR"/>
        </a:p>
      </dgm:t>
    </dgm:pt>
    <dgm:pt modelId="{51C63C52-D0D5-4736-8C77-F9763C36524F}" type="pres">
      <dgm:prSet presAssocID="{56B7CDE9-C523-47DC-8DED-2500FADB8B27}" presName="node" presStyleLbl="node1" presStyleIdx="2" presStyleCnt="3" custScaleX="124749">
        <dgm:presLayoutVars>
          <dgm:bulletEnabled val="1"/>
        </dgm:presLayoutVars>
      </dgm:prSet>
      <dgm:spPr/>
      <dgm:t>
        <a:bodyPr/>
        <a:lstStyle/>
        <a:p>
          <a:endParaRPr lang="pt-BR"/>
        </a:p>
      </dgm:t>
    </dgm:pt>
    <dgm:pt modelId="{CBB76A20-269B-43C0-94EC-09DBDDF108B9}" type="pres">
      <dgm:prSet presAssocID="{56B7CDE9-C523-47DC-8DED-2500FADB8B27}" presName="dummy" presStyleCnt="0"/>
      <dgm:spPr/>
    </dgm:pt>
    <dgm:pt modelId="{38AFFC73-61A6-4689-8E5B-EEC994BCB870}" type="pres">
      <dgm:prSet presAssocID="{0E27AD97-F8F3-413C-ADB4-DF27CA138459}" presName="sibTrans" presStyleLbl="sibTrans2D1" presStyleIdx="2" presStyleCnt="3"/>
      <dgm:spPr/>
      <dgm:t>
        <a:bodyPr/>
        <a:lstStyle/>
        <a:p>
          <a:endParaRPr lang="pt-BR"/>
        </a:p>
      </dgm:t>
    </dgm:pt>
  </dgm:ptLst>
  <dgm:cxnLst>
    <dgm:cxn modelId="{2A19EF3F-1D1B-4325-8A91-AC671CE3970D}" type="presOf" srcId="{D117A10B-3A0F-4882-9194-3C1A448869F2}" destId="{D93100B5-FAB4-40A2-B026-71CC56DF5D77}" srcOrd="0" destOrd="0" presId="urn:microsoft.com/office/officeart/2005/8/layout/radial6"/>
    <dgm:cxn modelId="{768B8961-C889-4651-A3A4-947991B52640}" srcId="{CF26ED5F-9EF7-4CB6-89D6-A4D0D6427DEB}" destId="{AE69910F-0211-4BE9-BAC0-DB18A0D20998}" srcOrd="0" destOrd="0" parTransId="{8DDBDC42-4E34-4EC4-B2DF-6DBCBE8B5A5F}" sibTransId="{CBF0379C-B95E-4B09-A507-3D829654AF5E}"/>
    <dgm:cxn modelId="{EF328832-E104-4E28-ABD9-B2BC604AF09D}" type="presOf" srcId="{AE69910F-0211-4BE9-BAC0-DB18A0D20998}" destId="{02EB7461-33F5-49F8-8476-DD5A621D9970}" srcOrd="0" destOrd="0" presId="urn:microsoft.com/office/officeart/2005/8/layout/radial6"/>
    <dgm:cxn modelId="{0A3BBAA4-99BD-46CC-8ED5-CA0B7955A153}" type="presOf" srcId="{CF26ED5F-9EF7-4CB6-89D6-A4D0D6427DEB}" destId="{7844B12C-456A-4D65-9952-AA5EFF47E167}" srcOrd="0" destOrd="0" presId="urn:microsoft.com/office/officeart/2005/8/layout/radial6"/>
    <dgm:cxn modelId="{6787EB8C-2159-4630-9482-E5A5B967B97D}" type="presOf" srcId="{A4F0E871-29DA-40CD-AC1F-CBEAD80473A5}" destId="{3F425189-A2C3-411A-ABED-81446C845383}" srcOrd="0" destOrd="0" presId="urn:microsoft.com/office/officeart/2005/8/layout/radial6"/>
    <dgm:cxn modelId="{DEB9495C-12F1-4C38-A85D-BEB5CDF344C4}" srcId="{AE69910F-0211-4BE9-BAC0-DB18A0D20998}" destId="{56B7CDE9-C523-47DC-8DED-2500FADB8B27}" srcOrd="2" destOrd="0" parTransId="{750AA183-1E8E-40E9-A9B1-867F9452AC99}" sibTransId="{0E27AD97-F8F3-413C-ADB4-DF27CA138459}"/>
    <dgm:cxn modelId="{95D034AB-9401-4ACA-A5AB-8532A81ED9A6}" type="presOf" srcId="{0E27AD97-F8F3-413C-ADB4-DF27CA138459}" destId="{38AFFC73-61A6-4689-8E5B-EEC994BCB870}" srcOrd="0" destOrd="0" presId="urn:microsoft.com/office/officeart/2005/8/layout/radial6"/>
    <dgm:cxn modelId="{59BF62F4-A2A5-4DAC-BCCC-44E344AE9576}" srcId="{AE69910F-0211-4BE9-BAC0-DB18A0D20998}" destId="{5AF7EB5C-7AE5-4D22-A89D-19D558D44B32}" srcOrd="1" destOrd="0" parTransId="{1685628D-9FFE-424E-B134-D360862879B6}" sibTransId="{A4F0E871-29DA-40CD-AC1F-CBEAD80473A5}"/>
    <dgm:cxn modelId="{5394E61D-7F45-49D4-84BC-6592AB489199}" srcId="{AE69910F-0211-4BE9-BAC0-DB18A0D20998}" destId="{D117A10B-3A0F-4882-9194-3C1A448869F2}" srcOrd="0" destOrd="0" parTransId="{A6355526-BA1C-48FE-9AB7-0A8C16295822}" sibTransId="{7B7E8913-6BA2-4D22-8D7E-877760714896}"/>
    <dgm:cxn modelId="{936C4907-1B0E-47AA-BF0B-891EAB4514AE}" type="presOf" srcId="{56B7CDE9-C523-47DC-8DED-2500FADB8B27}" destId="{51C63C52-D0D5-4736-8C77-F9763C36524F}" srcOrd="0" destOrd="0" presId="urn:microsoft.com/office/officeart/2005/8/layout/radial6"/>
    <dgm:cxn modelId="{357FEB63-0C4C-44EC-8074-8FC745A302F7}" type="presOf" srcId="{7B7E8913-6BA2-4D22-8D7E-877760714896}" destId="{F476039A-2643-45F4-A659-5CA5A7827DA2}" srcOrd="0" destOrd="0" presId="urn:microsoft.com/office/officeart/2005/8/layout/radial6"/>
    <dgm:cxn modelId="{1F64EDC3-1EA0-4F1D-8565-B6A94AE1FAFE}" type="presOf" srcId="{5AF7EB5C-7AE5-4D22-A89D-19D558D44B32}" destId="{E4C68FA2-1EC1-45E6-84E0-EBA9314102B3}" srcOrd="0" destOrd="0" presId="urn:microsoft.com/office/officeart/2005/8/layout/radial6"/>
    <dgm:cxn modelId="{B4E5940B-222F-4B29-9C03-FFC5788A4E8A}" type="presParOf" srcId="{7844B12C-456A-4D65-9952-AA5EFF47E167}" destId="{02EB7461-33F5-49F8-8476-DD5A621D9970}" srcOrd="0" destOrd="0" presId="urn:microsoft.com/office/officeart/2005/8/layout/radial6"/>
    <dgm:cxn modelId="{23684E7B-AE3F-4D9C-BE7C-37B9209DF0E5}" type="presParOf" srcId="{7844B12C-456A-4D65-9952-AA5EFF47E167}" destId="{D93100B5-FAB4-40A2-B026-71CC56DF5D77}" srcOrd="1" destOrd="0" presId="urn:microsoft.com/office/officeart/2005/8/layout/radial6"/>
    <dgm:cxn modelId="{6D75909E-888F-482D-A57B-0F90DA0C61C9}" type="presParOf" srcId="{7844B12C-456A-4D65-9952-AA5EFF47E167}" destId="{F504DCDB-D624-4753-862F-F3BE92655EE5}" srcOrd="2" destOrd="0" presId="urn:microsoft.com/office/officeart/2005/8/layout/radial6"/>
    <dgm:cxn modelId="{879B90ED-79E7-4400-89DE-C28C60007A65}" type="presParOf" srcId="{7844B12C-456A-4D65-9952-AA5EFF47E167}" destId="{F476039A-2643-45F4-A659-5CA5A7827DA2}" srcOrd="3" destOrd="0" presId="urn:microsoft.com/office/officeart/2005/8/layout/radial6"/>
    <dgm:cxn modelId="{313E2479-761C-4B4A-A020-762C142523C2}" type="presParOf" srcId="{7844B12C-456A-4D65-9952-AA5EFF47E167}" destId="{E4C68FA2-1EC1-45E6-84E0-EBA9314102B3}" srcOrd="4" destOrd="0" presId="urn:microsoft.com/office/officeart/2005/8/layout/radial6"/>
    <dgm:cxn modelId="{5901B7DE-D672-43A3-94C7-0879AF34747E}" type="presParOf" srcId="{7844B12C-456A-4D65-9952-AA5EFF47E167}" destId="{56DCA3B9-B769-4C2B-8A5B-C7516D12C6C1}" srcOrd="5" destOrd="0" presId="urn:microsoft.com/office/officeart/2005/8/layout/radial6"/>
    <dgm:cxn modelId="{F364828D-2435-4C1A-B127-9E9FFC64F9CB}" type="presParOf" srcId="{7844B12C-456A-4D65-9952-AA5EFF47E167}" destId="{3F425189-A2C3-411A-ABED-81446C845383}" srcOrd="6" destOrd="0" presId="urn:microsoft.com/office/officeart/2005/8/layout/radial6"/>
    <dgm:cxn modelId="{85326D52-347C-41C9-95ED-7975D94A1E8A}" type="presParOf" srcId="{7844B12C-456A-4D65-9952-AA5EFF47E167}" destId="{51C63C52-D0D5-4736-8C77-F9763C36524F}" srcOrd="7" destOrd="0" presId="urn:microsoft.com/office/officeart/2005/8/layout/radial6"/>
    <dgm:cxn modelId="{5950FF9B-5FFF-4E77-8826-CECDB577B933}" type="presParOf" srcId="{7844B12C-456A-4D65-9952-AA5EFF47E167}" destId="{CBB76A20-269B-43C0-94EC-09DBDDF108B9}" srcOrd="8" destOrd="0" presId="urn:microsoft.com/office/officeart/2005/8/layout/radial6"/>
    <dgm:cxn modelId="{863F66B9-5FAA-422A-B6D7-746DCA81B69E}" type="presParOf" srcId="{7844B12C-456A-4D65-9952-AA5EFF47E167}" destId="{38AFFC73-61A6-4689-8E5B-EEC994BCB870}" srcOrd="9" destOrd="0" presId="urn:microsoft.com/office/officeart/2005/8/layout/radial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636E3D-4861-4DAA-A2E4-5F0BFAE96D58}" type="doc">
      <dgm:prSet loTypeId="urn:microsoft.com/office/officeart/2005/8/layout/gear1" loCatId="process" qsTypeId="urn:microsoft.com/office/officeart/2005/8/quickstyle/simple1" qsCatId="simple" csTypeId="urn:microsoft.com/office/officeart/2005/8/colors/colorful2" csCatId="colorful" phldr="1"/>
      <dgm:spPr/>
    </dgm:pt>
    <dgm:pt modelId="{1F7B03F0-B205-45F6-87BA-0DE0F40BA453}">
      <dgm:prSet phldrT="[Texto]" custT="1"/>
      <dgm:spPr/>
      <dgm:t>
        <a:bodyPr/>
        <a:lstStyle/>
        <a:p>
          <a:r>
            <a:rPr lang="pt-BR" sz="2400" dirty="0" smtClean="0"/>
            <a:t>Doenças Crônicas</a:t>
          </a:r>
          <a:endParaRPr lang="pt-BR" sz="2400" dirty="0"/>
        </a:p>
      </dgm:t>
    </dgm:pt>
    <dgm:pt modelId="{62F6E879-7122-46B1-B9E7-989585C9D9AF}" type="parTrans" cxnId="{25B54CCD-8164-4B27-84E3-098523931AA9}">
      <dgm:prSet/>
      <dgm:spPr/>
      <dgm:t>
        <a:bodyPr/>
        <a:lstStyle/>
        <a:p>
          <a:endParaRPr lang="pt-BR"/>
        </a:p>
      </dgm:t>
    </dgm:pt>
    <dgm:pt modelId="{0B2A526D-0E24-49A4-968D-073729C3578C}" type="sibTrans" cxnId="{25B54CCD-8164-4B27-84E3-098523931AA9}">
      <dgm:prSet/>
      <dgm:spPr/>
      <dgm:t>
        <a:bodyPr/>
        <a:lstStyle/>
        <a:p>
          <a:endParaRPr lang="pt-BR"/>
        </a:p>
      </dgm:t>
    </dgm:pt>
    <dgm:pt modelId="{DE43E045-AC93-4CA1-9F17-5031175573E1}">
      <dgm:prSet phldrT="[Texto]" custT="1"/>
      <dgm:spPr>
        <a:solidFill>
          <a:schemeClr val="accent1">
            <a:lumMod val="75000"/>
          </a:schemeClr>
        </a:solidFill>
      </dgm:spPr>
      <dgm:t>
        <a:bodyPr/>
        <a:lstStyle/>
        <a:p>
          <a:r>
            <a:rPr lang="pt-BR" sz="1600" dirty="0" smtClean="0"/>
            <a:t>Violência Urbana</a:t>
          </a:r>
          <a:endParaRPr lang="pt-BR" sz="1400" dirty="0"/>
        </a:p>
      </dgm:t>
    </dgm:pt>
    <dgm:pt modelId="{449D6901-DFC2-48CF-8DDE-191334D1B4AD}" type="parTrans" cxnId="{9B9EF900-08FD-468C-940F-BA906DFD1664}">
      <dgm:prSet/>
      <dgm:spPr/>
      <dgm:t>
        <a:bodyPr/>
        <a:lstStyle/>
        <a:p>
          <a:endParaRPr lang="pt-BR"/>
        </a:p>
      </dgm:t>
    </dgm:pt>
    <dgm:pt modelId="{E3E0847C-D69A-4805-BDA2-90E73FBC1BB5}" type="sibTrans" cxnId="{9B9EF900-08FD-468C-940F-BA906DFD1664}">
      <dgm:prSet/>
      <dgm:spPr>
        <a:solidFill>
          <a:schemeClr val="accent1">
            <a:lumMod val="75000"/>
          </a:schemeClr>
        </a:solidFill>
      </dgm:spPr>
      <dgm:t>
        <a:bodyPr/>
        <a:lstStyle/>
        <a:p>
          <a:endParaRPr lang="pt-BR"/>
        </a:p>
      </dgm:t>
    </dgm:pt>
    <dgm:pt modelId="{21AC2847-EE95-4FED-B245-5894FCB61566}">
      <dgm:prSet phldrT="[Texto]"/>
      <dgm:spPr/>
      <dgm:t>
        <a:bodyPr/>
        <a:lstStyle/>
        <a:p>
          <a:r>
            <a:rPr lang="pt-BR" dirty="0" smtClean="0"/>
            <a:t>Doenças infeciosas</a:t>
          </a:r>
          <a:endParaRPr lang="pt-BR" dirty="0"/>
        </a:p>
      </dgm:t>
    </dgm:pt>
    <dgm:pt modelId="{4991D77A-77C1-454A-865C-BD2F107AF316}" type="parTrans" cxnId="{512A4D36-A840-487F-89D6-FB0A32D98FDE}">
      <dgm:prSet/>
      <dgm:spPr/>
      <dgm:t>
        <a:bodyPr/>
        <a:lstStyle/>
        <a:p>
          <a:endParaRPr lang="pt-BR"/>
        </a:p>
      </dgm:t>
    </dgm:pt>
    <dgm:pt modelId="{C756579B-6603-4E57-9E69-CD13A7E245A8}" type="sibTrans" cxnId="{512A4D36-A840-487F-89D6-FB0A32D98FDE}">
      <dgm:prSet/>
      <dgm:spPr/>
      <dgm:t>
        <a:bodyPr/>
        <a:lstStyle/>
        <a:p>
          <a:endParaRPr lang="pt-BR"/>
        </a:p>
      </dgm:t>
    </dgm:pt>
    <dgm:pt modelId="{5D38F5FF-52FB-4B02-8B60-C9DC3DCE32BA}" type="pres">
      <dgm:prSet presAssocID="{1C636E3D-4861-4DAA-A2E4-5F0BFAE96D58}" presName="composite" presStyleCnt="0">
        <dgm:presLayoutVars>
          <dgm:chMax val="3"/>
          <dgm:animLvl val="lvl"/>
          <dgm:resizeHandles val="exact"/>
        </dgm:presLayoutVars>
      </dgm:prSet>
      <dgm:spPr/>
    </dgm:pt>
    <dgm:pt modelId="{14D3E9E4-A055-4532-A849-77154B50E2C6}" type="pres">
      <dgm:prSet presAssocID="{1F7B03F0-B205-45F6-87BA-0DE0F40BA453}" presName="gear1" presStyleLbl="node1" presStyleIdx="0" presStyleCnt="3">
        <dgm:presLayoutVars>
          <dgm:chMax val="1"/>
          <dgm:bulletEnabled val="1"/>
        </dgm:presLayoutVars>
      </dgm:prSet>
      <dgm:spPr/>
      <dgm:t>
        <a:bodyPr/>
        <a:lstStyle/>
        <a:p>
          <a:endParaRPr lang="pt-BR"/>
        </a:p>
      </dgm:t>
    </dgm:pt>
    <dgm:pt modelId="{71F6123C-1419-40FF-B8BB-1A9508A1C1EF}" type="pres">
      <dgm:prSet presAssocID="{1F7B03F0-B205-45F6-87BA-0DE0F40BA453}" presName="gear1srcNode" presStyleLbl="node1" presStyleIdx="0" presStyleCnt="3"/>
      <dgm:spPr/>
      <dgm:t>
        <a:bodyPr/>
        <a:lstStyle/>
        <a:p>
          <a:endParaRPr lang="pt-BR"/>
        </a:p>
      </dgm:t>
    </dgm:pt>
    <dgm:pt modelId="{E7521AEE-1EA2-4420-B423-5CE84428304F}" type="pres">
      <dgm:prSet presAssocID="{1F7B03F0-B205-45F6-87BA-0DE0F40BA453}" presName="gear1dstNode" presStyleLbl="node1" presStyleIdx="0" presStyleCnt="3"/>
      <dgm:spPr/>
      <dgm:t>
        <a:bodyPr/>
        <a:lstStyle/>
        <a:p>
          <a:endParaRPr lang="pt-BR"/>
        </a:p>
      </dgm:t>
    </dgm:pt>
    <dgm:pt modelId="{6085CC3A-EA52-4A7B-9C2C-40F7748F663B}" type="pres">
      <dgm:prSet presAssocID="{DE43E045-AC93-4CA1-9F17-5031175573E1}" presName="gear2" presStyleLbl="node1" presStyleIdx="1" presStyleCnt="3">
        <dgm:presLayoutVars>
          <dgm:chMax val="1"/>
          <dgm:bulletEnabled val="1"/>
        </dgm:presLayoutVars>
      </dgm:prSet>
      <dgm:spPr/>
      <dgm:t>
        <a:bodyPr/>
        <a:lstStyle/>
        <a:p>
          <a:endParaRPr lang="pt-BR"/>
        </a:p>
      </dgm:t>
    </dgm:pt>
    <dgm:pt modelId="{9D0A36C6-0513-4909-854E-57ABB19BA251}" type="pres">
      <dgm:prSet presAssocID="{DE43E045-AC93-4CA1-9F17-5031175573E1}" presName="gear2srcNode" presStyleLbl="node1" presStyleIdx="1" presStyleCnt="3"/>
      <dgm:spPr/>
      <dgm:t>
        <a:bodyPr/>
        <a:lstStyle/>
        <a:p>
          <a:endParaRPr lang="pt-BR"/>
        </a:p>
      </dgm:t>
    </dgm:pt>
    <dgm:pt modelId="{E582A0F6-0E75-42BC-A689-F9C15F1524A6}" type="pres">
      <dgm:prSet presAssocID="{DE43E045-AC93-4CA1-9F17-5031175573E1}" presName="gear2dstNode" presStyleLbl="node1" presStyleIdx="1" presStyleCnt="3"/>
      <dgm:spPr/>
      <dgm:t>
        <a:bodyPr/>
        <a:lstStyle/>
        <a:p>
          <a:endParaRPr lang="pt-BR"/>
        </a:p>
      </dgm:t>
    </dgm:pt>
    <dgm:pt modelId="{37883CA1-055C-460F-906D-59FE940F67BC}" type="pres">
      <dgm:prSet presAssocID="{21AC2847-EE95-4FED-B245-5894FCB61566}" presName="gear3" presStyleLbl="node1" presStyleIdx="2" presStyleCnt="3"/>
      <dgm:spPr/>
      <dgm:t>
        <a:bodyPr/>
        <a:lstStyle/>
        <a:p>
          <a:endParaRPr lang="pt-BR"/>
        </a:p>
      </dgm:t>
    </dgm:pt>
    <dgm:pt modelId="{4616BFB8-FDA8-4C34-85E9-AEC276FA8CB0}" type="pres">
      <dgm:prSet presAssocID="{21AC2847-EE95-4FED-B245-5894FCB61566}" presName="gear3tx" presStyleLbl="node1" presStyleIdx="2" presStyleCnt="3">
        <dgm:presLayoutVars>
          <dgm:chMax val="1"/>
          <dgm:bulletEnabled val="1"/>
        </dgm:presLayoutVars>
      </dgm:prSet>
      <dgm:spPr/>
      <dgm:t>
        <a:bodyPr/>
        <a:lstStyle/>
        <a:p>
          <a:endParaRPr lang="pt-BR"/>
        </a:p>
      </dgm:t>
    </dgm:pt>
    <dgm:pt modelId="{1A947D92-7B90-4CD8-A969-ABD3C731B688}" type="pres">
      <dgm:prSet presAssocID="{21AC2847-EE95-4FED-B245-5894FCB61566}" presName="gear3srcNode" presStyleLbl="node1" presStyleIdx="2" presStyleCnt="3"/>
      <dgm:spPr/>
      <dgm:t>
        <a:bodyPr/>
        <a:lstStyle/>
        <a:p>
          <a:endParaRPr lang="pt-BR"/>
        </a:p>
      </dgm:t>
    </dgm:pt>
    <dgm:pt modelId="{DDB860CA-C72B-47D0-8E81-3B3C4C64903F}" type="pres">
      <dgm:prSet presAssocID="{21AC2847-EE95-4FED-B245-5894FCB61566}" presName="gear3dstNode" presStyleLbl="node1" presStyleIdx="2" presStyleCnt="3"/>
      <dgm:spPr/>
      <dgm:t>
        <a:bodyPr/>
        <a:lstStyle/>
        <a:p>
          <a:endParaRPr lang="pt-BR"/>
        </a:p>
      </dgm:t>
    </dgm:pt>
    <dgm:pt modelId="{B1B9D629-2B8B-4A81-A00A-B11C8CDBCD54}" type="pres">
      <dgm:prSet presAssocID="{0B2A526D-0E24-49A4-968D-073729C3578C}" presName="connector1" presStyleLbl="sibTrans2D1" presStyleIdx="0" presStyleCnt="3"/>
      <dgm:spPr/>
      <dgm:t>
        <a:bodyPr/>
        <a:lstStyle/>
        <a:p>
          <a:endParaRPr lang="pt-BR"/>
        </a:p>
      </dgm:t>
    </dgm:pt>
    <dgm:pt modelId="{1C1119D2-41AA-4AA6-B514-2510EE230294}" type="pres">
      <dgm:prSet presAssocID="{E3E0847C-D69A-4805-BDA2-90E73FBC1BB5}" presName="connector2" presStyleLbl="sibTrans2D1" presStyleIdx="1" presStyleCnt="3"/>
      <dgm:spPr/>
      <dgm:t>
        <a:bodyPr/>
        <a:lstStyle/>
        <a:p>
          <a:endParaRPr lang="pt-BR"/>
        </a:p>
      </dgm:t>
    </dgm:pt>
    <dgm:pt modelId="{17129962-2581-4561-874E-68608392FFBA}" type="pres">
      <dgm:prSet presAssocID="{C756579B-6603-4E57-9E69-CD13A7E245A8}" presName="connector3" presStyleLbl="sibTrans2D1" presStyleIdx="2" presStyleCnt="3"/>
      <dgm:spPr/>
      <dgm:t>
        <a:bodyPr/>
        <a:lstStyle/>
        <a:p>
          <a:endParaRPr lang="pt-BR"/>
        </a:p>
      </dgm:t>
    </dgm:pt>
  </dgm:ptLst>
  <dgm:cxnLst>
    <dgm:cxn modelId="{7A262A13-5960-42E9-8BBC-BA84629FC4F0}" type="presOf" srcId="{DE43E045-AC93-4CA1-9F17-5031175573E1}" destId="{6085CC3A-EA52-4A7B-9C2C-40F7748F663B}" srcOrd="0" destOrd="0" presId="urn:microsoft.com/office/officeart/2005/8/layout/gear1"/>
    <dgm:cxn modelId="{F18B3B16-C8BE-4DC6-B55F-D805FEA3764E}" type="presOf" srcId="{1F7B03F0-B205-45F6-87BA-0DE0F40BA453}" destId="{E7521AEE-1EA2-4420-B423-5CE84428304F}" srcOrd="2" destOrd="0" presId="urn:microsoft.com/office/officeart/2005/8/layout/gear1"/>
    <dgm:cxn modelId="{F9B28986-205D-4D51-8A7A-C2A92A1D95D4}" type="presOf" srcId="{DE43E045-AC93-4CA1-9F17-5031175573E1}" destId="{E582A0F6-0E75-42BC-A689-F9C15F1524A6}" srcOrd="2" destOrd="0" presId="urn:microsoft.com/office/officeart/2005/8/layout/gear1"/>
    <dgm:cxn modelId="{4C0E1931-7588-4273-B8E4-B2318513AB5C}" type="presOf" srcId="{C756579B-6603-4E57-9E69-CD13A7E245A8}" destId="{17129962-2581-4561-874E-68608392FFBA}" srcOrd="0" destOrd="0" presId="urn:microsoft.com/office/officeart/2005/8/layout/gear1"/>
    <dgm:cxn modelId="{C97C57CE-A41A-4F68-A89A-FF5A9783C38C}" type="presOf" srcId="{21AC2847-EE95-4FED-B245-5894FCB61566}" destId="{4616BFB8-FDA8-4C34-85E9-AEC276FA8CB0}" srcOrd="1" destOrd="0" presId="urn:microsoft.com/office/officeart/2005/8/layout/gear1"/>
    <dgm:cxn modelId="{A0639361-975D-4875-9E17-41A58A5A59EF}" type="presOf" srcId="{DE43E045-AC93-4CA1-9F17-5031175573E1}" destId="{9D0A36C6-0513-4909-854E-57ABB19BA251}" srcOrd="1" destOrd="0" presId="urn:microsoft.com/office/officeart/2005/8/layout/gear1"/>
    <dgm:cxn modelId="{512A4D36-A840-487F-89D6-FB0A32D98FDE}" srcId="{1C636E3D-4861-4DAA-A2E4-5F0BFAE96D58}" destId="{21AC2847-EE95-4FED-B245-5894FCB61566}" srcOrd="2" destOrd="0" parTransId="{4991D77A-77C1-454A-865C-BD2F107AF316}" sibTransId="{C756579B-6603-4E57-9E69-CD13A7E245A8}"/>
    <dgm:cxn modelId="{0446D4AF-6D69-43BC-B2A9-3458D612C76B}" type="presOf" srcId="{1F7B03F0-B205-45F6-87BA-0DE0F40BA453}" destId="{14D3E9E4-A055-4532-A849-77154B50E2C6}" srcOrd="0" destOrd="0" presId="urn:microsoft.com/office/officeart/2005/8/layout/gear1"/>
    <dgm:cxn modelId="{25B54CCD-8164-4B27-84E3-098523931AA9}" srcId="{1C636E3D-4861-4DAA-A2E4-5F0BFAE96D58}" destId="{1F7B03F0-B205-45F6-87BA-0DE0F40BA453}" srcOrd="0" destOrd="0" parTransId="{62F6E879-7122-46B1-B9E7-989585C9D9AF}" sibTransId="{0B2A526D-0E24-49A4-968D-073729C3578C}"/>
    <dgm:cxn modelId="{1374E62B-CB17-44D9-A03B-921A3C9E2EDB}" type="presOf" srcId="{21AC2847-EE95-4FED-B245-5894FCB61566}" destId="{37883CA1-055C-460F-906D-59FE940F67BC}" srcOrd="0" destOrd="0" presId="urn:microsoft.com/office/officeart/2005/8/layout/gear1"/>
    <dgm:cxn modelId="{1C6BEBDB-C507-460A-A897-EDBFAAB8C57F}" type="presOf" srcId="{E3E0847C-D69A-4805-BDA2-90E73FBC1BB5}" destId="{1C1119D2-41AA-4AA6-B514-2510EE230294}" srcOrd="0" destOrd="0" presId="urn:microsoft.com/office/officeart/2005/8/layout/gear1"/>
    <dgm:cxn modelId="{9B9EF900-08FD-468C-940F-BA906DFD1664}" srcId="{1C636E3D-4861-4DAA-A2E4-5F0BFAE96D58}" destId="{DE43E045-AC93-4CA1-9F17-5031175573E1}" srcOrd="1" destOrd="0" parTransId="{449D6901-DFC2-48CF-8DDE-191334D1B4AD}" sibTransId="{E3E0847C-D69A-4805-BDA2-90E73FBC1BB5}"/>
    <dgm:cxn modelId="{665AE5B6-BB67-401B-A6F7-E691C817218D}" type="presOf" srcId="{21AC2847-EE95-4FED-B245-5894FCB61566}" destId="{1A947D92-7B90-4CD8-A969-ABD3C731B688}" srcOrd="2" destOrd="0" presId="urn:microsoft.com/office/officeart/2005/8/layout/gear1"/>
    <dgm:cxn modelId="{72F6E7EE-CE24-4E9A-B730-CEC8093DD796}" type="presOf" srcId="{1F7B03F0-B205-45F6-87BA-0DE0F40BA453}" destId="{71F6123C-1419-40FF-B8BB-1A9508A1C1EF}" srcOrd="1" destOrd="0" presId="urn:microsoft.com/office/officeart/2005/8/layout/gear1"/>
    <dgm:cxn modelId="{B0B715E9-3EB6-4542-9CE8-5B024BD2BB48}" type="presOf" srcId="{21AC2847-EE95-4FED-B245-5894FCB61566}" destId="{DDB860CA-C72B-47D0-8E81-3B3C4C64903F}" srcOrd="3" destOrd="0" presId="urn:microsoft.com/office/officeart/2005/8/layout/gear1"/>
    <dgm:cxn modelId="{E0C78025-3ABF-4270-A519-A3623AB8A52F}" type="presOf" srcId="{0B2A526D-0E24-49A4-968D-073729C3578C}" destId="{B1B9D629-2B8B-4A81-A00A-B11C8CDBCD54}" srcOrd="0" destOrd="0" presId="urn:microsoft.com/office/officeart/2005/8/layout/gear1"/>
    <dgm:cxn modelId="{0E9C74C1-1B32-46AF-89DE-5D9BD6302AC6}" type="presOf" srcId="{1C636E3D-4861-4DAA-A2E4-5F0BFAE96D58}" destId="{5D38F5FF-52FB-4B02-8B60-C9DC3DCE32BA}" srcOrd="0" destOrd="0" presId="urn:microsoft.com/office/officeart/2005/8/layout/gear1"/>
    <dgm:cxn modelId="{E9D87A21-3ECB-4508-99FD-502205B973C1}" type="presParOf" srcId="{5D38F5FF-52FB-4B02-8B60-C9DC3DCE32BA}" destId="{14D3E9E4-A055-4532-A849-77154B50E2C6}" srcOrd="0" destOrd="0" presId="urn:microsoft.com/office/officeart/2005/8/layout/gear1"/>
    <dgm:cxn modelId="{1B7956E7-BBA0-4D29-9428-D12F198D3A21}" type="presParOf" srcId="{5D38F5FF-52FB-4B02-8B60-C9DC3DCE32BA}" destId="{71F6123C-1419-40FF-B8BB-1A9508A1C1EF}" srcOrd="1" destOrd="0" presId="urn:microsoft.com/office/officeart/2005/8/layout/gear1"/>
    <dgm:cxn modelId="{FCDE4611-91CE-44C7-8517-3164F52E8D42}" type="presParOf" srcId="{5D38F5FF-52FB-4B02-8B60-C9DC3DCE32BA}" destId="{E7521AEE-1EA2-4420-B423-5CE84428304F}" srcOrd="2" destOrd="0" presId="urn:microsoft.com/office/officeart/2005/8/layout/gear1"/>
    <dgm:cxn modelId="{428B796D-F5AA-4F24-84A1-FBE3CF885D4F}" type="presParOf" srcId="{5D38F5FF-52FB-4B02-8B60-C9DC3DCE32BA}" destId="{6085CC3A-EA52-4A7B-9C2C-40F7748F663B}" srcOrd="3" destOrd="0" presId="urn:microsoft.com/office/officeart/2005/8/layout/gear1"/>
    <dgm:cxn modelId="{0EA23386-B6FC-429F-8973-AEE418C19623}" type="presParOf" srcId="{5D38F5FF-52FB-4B02-8B60-C9DC3DCE32BA}" destId="{9D0A36C6-0513-4909-854E-57ABB19BA251}" srcOrd="4" destOrd="0" presId="urn:microsoft.com/office/officeart/2005/8/layout/gear1"/>
    <dgm:cxn modelId="{CBE635C9-78F9-4E23-B394-0CC54258DBC8}" type="presParOf" srcId="{5D38F5FF-52FB-4B02-8B60-C9DC3DCE32BA}" destId="{E582A0F6-0E75-42BC-A689-F9C15F1524A6}" srcOrd="5" destOrd="0" presId="urn:microsoft.com/office/officeart/2005/8/layout/gear1"/>
    <dgm:cxn modelId="{BCBAB1D8-4AE2-436C-9CDA-E83E7B9D0DCE}" type="presParOf" srcId="{5D38F5FF-52FB-4B02-8B60-C9DC3DCE32BA}" destId="{37883CA1-055C-460F-906D-59FE940F67BC}" srcOrd="6" destOrd="0" presId="urn:microsoft.com/office/officeart/2005/8/layout/gear1"/>
    <dgm:cxn modelId="{80044C33-A7A3-4142-BCA0-B25F0B650975}" type="presParOf" srcId="{5D38F5FF-52FB-4B02-8B60-C9DC3DCE32BA}" destId="{4616BFB8-FDA8-4C34-85E9-AEC276FA8CB0}" srcOrd="7" destOrd="0" presId="urn:microsoft.com/office/officeart/2005/8/layout/gear1"/>
    <dgm:cxn modelId="{BF9F1BAF-00F8-415E-8208-C0ECD126563A}" type="presParOf" srcId="{5D38F5FF-52FB-4B02-8B60-C9DC3DCE32BA}" destId="{1A947D92-7B90-4CD8-A969-ABD3C731B688}" srcOrd="8" destOrd="0" presId="urn:microsoft.com/office/officeart/2005/8/layout/gear1"/>
    <dgm:cxn modelId="{3A6034CD-023E-430E-9D3A-7A3F75E37D1E}" type="presParOf" srcId="{5D38F5FF-52FB-4B02-8B60-C9DC3DCE32BA}" destId="{DDB860CA-C72B-47D0-8E81-3B3C4C64903F}" srcOrd="9" destOrd="0" presId="urn:microsoft.com/office/officeart/2005/8/layout/gear1"/>
    <dgm:cxn modelId="{1E971DB7-5D42-47F7-83A9-F82E5E33A8B1}" type="presParOf" srcId="{5D38F5FF-52FB-4B02-8B60-C9DC3DCE32BA}" destId="{B1B9D629-2B8B-4A81-A00A-B11C8CDBCD54}" srcOrd="10" destOrd="0" presId="urn:microsoft.com/office/officeart/2005/8/layout/gear1"/>
    <dgm:cxn modelId="{E8677B30-BD0F-4C91-88A1-9E6A91495CE8}" type="presParOf" srcId="{5D38F5FF-52FB-4B02-8B60-C9DC3DCE32BA}" destId="{1C1119D2-41AA-4AA6-B514-2510EE230294}" srcOrd="11" destOrd="0" presId="urn:microsoft.com/office/officeart/2005/8/layout/gear1"/>
    <dgm:cxn modelId="{014BBB06-0C17-4D6F-9B64-C6A65A13A633}" type="presParOf" srcId="{5D38F5FF-52FB-4B02-8B60-C9DC3DCE32BA}" destId="{17129962-2581-4561-874E-68608392FFBA}"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F26ED5F-9EF7-4CB6-89D6-A4D0D6427DEB}"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pt-BR"/>
        </a:p>
      </dgm:t>
    </dgm:pt>
    <dgm:pt modelId="{AE69910F-0211-4BE9-BAC0-DB18A0D20998}">
      <dgm:prSet phldrT="[Texto]" custT="1"/>
      <dgm:spPr/>
      <dgm:t>
        <a:bodyPr/>
        <a:lstStyle/>
        <a:p>
          <a:r>
            <a:rPr lang="pt-BR" sz="2000" dirty="0" smtClean="0"/>
            <a:t>Município</a:t>
          </a:r>
          <a:endParaRPr lang="pt-BR" sz="2000" dirty="0"/>
        </a:p>
      </dgm:t>
    </dgm:pt>
    <dgm:pt modelId="{8DDBDC42-4E34-4EC4-B2DF-6DBCBE8B5A5F}" type="parTrans" cxnId="{768B8961-C889-4651-A3A4-947991B52640}">
      <dgm:prSet/>
      <dgm:spPr/>
      <dgm:t>
        <a:bodyPr/>
        <a:lstStyle/>
        <a:p>
          <a:endParaRPr lang="pt-BR" sz="2800"/>
        </a:p>
      </dgm:t>
    </dgm:pt>
    <dgm:pt modelId="{CBF0379C-B95E-4B09-A507-3D829654AF5E}" type="sibTrans" cxnId="{768B8961-C889-4651-A3A4-947991B52640}">
      <dgm:prSet/>
      <dgm:spPr/>
      <dgm:t>
        <a:bodyPr/>
        <a:lstStyle/>
        <a:p>
          <a:endParaRPr lang="pt-BR" sz="2800"/>
        </a:p>
      </dgm:t>
    </dgm:pt>
    <dgm:pt modelId="{D117A10B-3A0F-4882-9194-3C1A448869F2}">
      <dgm:prSet phldrT="[Texto]" custT="1"/>
      <dgm:spPr/>
      <dgm:t>
        <a:bodyPr/>
        <a:lstStyle/>
        <a:p>
          <a:r>
            <a:rPr lang="pt-BR" sz="2000" dirty="0" smtClean="0"/>
            <a:t>Domicílio</a:t>
          </a:r>
          <a:endParaRPr lang="pt-BR" sz="2000" dirty="0"/>
        </a:p>
      </dgm:t>
    </dgm:pt>
    <dgm:pt modelId="{A6355526-BA1C-48FE-9AB7-0A8C16295822}" type="parTrans" cxnId="{5394E61D-7F45-49D4-84BC-6592AB489199}">
      <dgm:prSet/>
      <dgm:spPr/>
      <dgm:t>
        <a:bodyPr/>
        <a:lstStyle/>
        <a:p>
          <a:endParaRPr lang="pt-BR" sz="2800"/>
        </a:p>
      </dgm:t>
    </dgm:pt>
    <dgm:pt modelId="{7B7E8913-6BA2-4D22-8D7E-877760714896}" type="sibTrans" cxnId="{5394E61D-7F45-49D4-84BC-6592AB489199}">
      <dgm:prSet/>
      <dgm:spPr/>
      <dgm:t>
        <a:bodyPr/>
        <a:lstStyle/>
        <a:p>
          <a:endParaRPr lang="pt-BR" sz="2800"/>
        </a:p>
      </dgm:t>
    </dgm:pt>
    <dgm:pt modelId="{5AF7EB5C-7AE5-4D22-A89D-19D558D44B32}">
      <dgm:prSet phldrT="[Texto]" custT="1"/>
      <dgm:spPr/>
      <dgm:t>
        <a:bodyPr/>
        <a:lstStyle/>
        <a:p>
          <a:r>
            <a:rPr lang="pt-BR" sz="2000" dirty="0" smtClean="0"/>
            <a:t>UBS</a:t>
          </a:r>
        </a:p>
        <a:p>
          <a:r>
            <a:rPr lang="pt-BR" sz="2000" dirty="0" smtClean="0"/>
            <a:t>PSF</a:t>
          </a:r>
          <a:endParaRPr lang="pt-BR" sz="2000" dirty="0"/>
        </a:p>
      </dgm:t>
    </dgm:pt>
    <dgm:pt modelId="{1685628D-9FFE-424E-B134-D360862879B6}" type="parTrans" cxnId="{59BF62F4-A2A5-4DAC-BCCC-44E344AE9576}">
      <dgm:prSet/>
      <dgm:spPr/>
      <dgm:t>
        <a:bodyPr/>
        <a:lstStyle/>
        <a:p>
          <a:endParaRPr lang="pt-BR" sz="2800"/>
        </a:p>
      </dgm:t>
    </dgm:pt>
    <dgm:pt modelId="{A4F0E871-29DA-40CD-AC1F-CBEAD80473A5}" type="sibTrans" cxnId="{59BF62F4-A2A5-4DAC-BCCC-44E344AE9576}">
      <dgm:prSet/>
      <dgm:spPr/>
      <dgm:t>
        <a:bodyPr/>
        <a:lstStyle/>
        <a:p>
          <a:endParaRPr lang="pt-BR" sz="2800"/>
        </a:p>
      </dgm:t>
    </dgm:pt>
    <dgm:pt modelId="{56B7CDE9-C523-47DC-8DED-2500FADB8B27}">
      <dgm:prSet phldrT="[Texto]" custT="1"/>
      <dgm:spPr/>
      <dgm:t>
        <a:bodyPr/>
        <a:lstStyle/>
        <a:p>
          <a:r>
            <a:rPr lang="pt-BR" sz="2000" dirty="0" smtClean="0"/>
            <a:t>SAMU</a:t>
          </a:r>
          <a:endParaRPr lang="pt-BR" sz="2000" dirty="0"/>
        </a:p>
      </dgm:t>
    </dgm:pt>
    <dgm:pt modelId="{750AA183-1E8E-40E9-A9B1-867F9452AC99}" type="parTrans" cxnId="{DEB9495C-12F1-4C38-A85D-BEB5CDF344C4}">
      <dgm:prSet/>
      <dgm:spPr/>
      <dgm:t>
        <a:bodyPr/>
        <a:lstStyle/>
        <a:p>
          <a:endParaRPr lang="pt-BR" sz="2800"/>
        </a:p>
      </dgm:t>
    </dgm:pt>
    <dgm:pt modelId="{0E27AD97-F8F3-413C-ADB4-DF27CA138459}" type="sibTrans" cxnId="{DEB9495C-12F1-4C38-A85D-BEB5CDF344C4}">
      <dgm:prSet/>
      <dgm:spPr/>
      <dgm:t>
        <a:bodyPr/>
        <a:lstStyle/>
        <a:p>
          <a:endParaRPr lang="pt-BR" sz="2800"/>
        </a:p>
      </dgm:t>
    </dgm:pt>
    <dgm:pt modelId="{5C4DF768-DBE6-447D-BA8A-1D167073B2C0}">
      <dgm:prSet phldrT="[Texto]" custT="1"/>
      <dgm:spPr/>
      <dgm:t>
        <a:bodyPr/>
        <a:lstStyle/>
        <a:p>
          <a:r>
            <a:rPr lang="pt-BR" sz="2000" dirty="0" smtClean="0"/>
            <a:t>Hospital Local</a:t>
          </a:r>
          <a:endParaRPr lang="pt-BR" sz="2000" dirty="0"/>
        </a:p>
      </dgm:t>
    </dgm:pt>
    <dgm:pt modelId="{F621B540-E33E-452D-B663-48ED5A558A78}" type="parTrans" cxnId="{A6515624-992E-48EC-BDC3-BDFE4D007BAF}">
      <dgm:prSet/>
      <dgm:spPr/>
      <dgm:t>
        <a:bodyPr/>
        <a:lstStyle/>
        <a:p>
          <a:endParaRPr lang="pt-BR" sz="2800"/>
        </a:p>
      </dgm:t>
    </dgm:pt>
    <dgm:pt modelId="{5570AC57-0FCE-4C66-A7CD-794FB9E4AD02}" type="sibTrans" cxnId="{A6515624-992E-48EC-BDC3-BDFE4D007BAF}">
      <dgm:prSet/>
      <dgm:spPr/>
      <dgm:t>
        <a:bodyPr/>
        <a:lstStyle/>
        <a:p>
          <a:endParaRPr lang="pt-BR" sz="2800"/>
        </a:p>
      </dgm:t>
    </dgm:pt>
    <dgm:pt modelId="{7844B12C-456A-4D65-9952-AA5EFF47E167}" type="pres">
      <dgm:prSet presAssocID="{CF26ED5F-9EF7-4CB6-89D6-A4D0D6427DEB}" presName="Name0" presStyleCnt="0">
        <dgm:presLayoutVars>
          <dgm:chMax val="1"/>
          <dgm:dir/>
          <dgm:animLvl val="ctr"/>
          <dgm:resizeHandles val="exact"/>
        </dgm:presLayoutVars>
      </dgm:prSet>
      <dgm:spPr/>
      <dgm:t>
        <a:bodyPr/>
        <a:lstStyle/>
        <a:p>
          <a:endParaRPr lang="pt-BR"/>
        </a:p>
      </dgm:t>
    </dgm:pt>
    <dgm:pt modelId="{02EB7461-33F5-49F8-8476-DD5A621D9970}" type="pres">
      <dgm:prSet presAssocID="{AE69910F-0211-4BE9-BAC0-DB18A0D20998}" presName="centerShape" presStyleLbl="node0" presStyleIdx="0" presStyleCnt="1" custScaleX="131058"/>
      <dgm:spPr/>
      <dgm:t>
        <a:bodyPr/>
        <a:lstStyle/>
        <a:p>
          <a:endParaRPr lang="pt-BR"/>
        </a:p>
      </dgm:t>
    </dgm:pt>
    <dgm:pt modelId="{D93100B5-FAB4-40A2-B026-71CC56DF5D77}" type="pres">
      <dgm:prSet presAssocID="{D117A10B-3A0F-4882-9194-3C1A448869F2}" presName="node" presStyleLbl="node1" presStyleIdx="0" presStyleCnt="4" custScaleX="171547" custRadScaleRad="90032" custRadScaleInc="-18561">
        <dgm:presLayoutVars>
          <dgm:bulletEnabled val="1"/>
        </dgm:presLayoutVars>
      </dgm:prSet>
      <dgm:spPr/>
      <dgm:t>
        <a:bodyPr/>
        <a:lstStyle/>
        <a:p>
          <a:endParaRPr lang="pt-BR"/>
        </a:p>
      </dgm:t>
    </dgm:pt>
    <dgm:pt modelId="{F504DCDB-D624-4753-862F-F3BE92655EE5}" type="pres">
      <dgm:prSet presAssocID="{D117A10B-3A0F-4882-9194-3C1A448869F2}" presName="dummy" presStyleCnt="0"/>
      <dgm:spPr/>
    </dgm:pt>
    <dgm:pt modelId="{F476039A-2643-45F4-A659-5CA5A7827DA2}" type="pres">
      <dgm:prSet presAssocID="{7B7E8913-6BA2-4D22-8D7E-877760714896}" presName="sibTrans" presStyleLbl="sibTrans2D1" presStyleIdx="0" presStyleCnt="4"/>
      <dgm:spPr/>
      <dgm:t>
        <a:bodyPr/>
        <a:lstStyle/>
        <a:p>
          <a:endParaRPr lang="pt-BR"/>
        </a:p>
      </dgm:t>
    </dgm:pt>
    <dgm:pt modelId="{E4C68FA2-1EC1-45E6-84E0-EBA9314102B3}" type="pres">
      <dgm:prSet presAssocID="{5AF7EB5C-7AE5-4D22-A89D-19D558D44B32}" presName="node" presStyleLbl="node1" presStyleIdx="1" presStyleCnt="4">
        <dgm:presLayoutVars>
          <dgm:bulletEnabled val="1"/>
        </dgm:presLayoutVars>
      </dgm:prSet>
      <dgm:spPr/>
      <dgm:t>
        <a:bodyPr/>
        <a:lstStyle/>
        <a:p>
          <a:endParaRPr lang="pt-BR"/>
        </a:p>
      </dgm:t>
    </dgm:pt>
    <dgm:pt modelId="{56DCA3B9-B769-4C2B-8A5B-C7516D12C6C1}" type="pres">
      <dgm:prSet presAssocID="{5AF7EB5C-7AE5-4D22-A89D-19D558D44B32}" presName="dummy" presStyleCnt="0"/>
      <dgm:spPr/>
    </dgm:pt>
    <dgm:pt modelId="{3F425189-A2C3-411A-ABED-81446C845383}" type="pres">
      <dgm:prSet presAssocID="{A4F0E871-29DA-40CD-AC1F-CBEAD80473A5}" presName="sibTrans" presStyleLbl="sibTrans2D1" presStyleIdx="1" presStyleCnt="4"/>
      <dgm:spPr/>
      <dgm:t>
        <a:bodyPr/>
        <a:lstStyle/>
        <a:p>
          <a:endParaRPr lang="pt-BR"/>
        </a:p>
      </dgm:t>
    </dgm:pt>
    <dgm:pt modelId="{51C63C52-D0D5-4736-8C77-F9763C36524F}" type="pres">
      <dgm:prSet presAssocID="{56B7CDE9-C523-47DC-8DED-2500FADB8B27}" presName="node" presStyleLbl="node1" presStyleIdx="2" presStyleCnt="4" custScaleX="187324">
        <dgm:presLayoutVars>
          <dgm:bulletEnabled val="1"/>
        </dgm:presLayoutVars>
      </dgm:prSet>
      <dgm:spPr/>
      <dgm:t>
        <a:bodyPr/>
        <a:lstStyle/>
        <a:p>
          <a:endParaRPr lang="pt-BR"/>
        </a:p>
      </dgm:t>
    </dgm:pt>
    <dgm:pt modelId="{CBB76A20-269B-43C0-94EC-09DBDDF108B9}" type="pres">
      <dgm:prSet presAssocID="{56B7CDE9-C523-47DC-8DED-2500FADB8B27}" presName="dummy" presStyleCnt="0"/>
      <dgm:spPr/>
    </dgm:pt>
    <dgm:pt modelId="{38AFFC73-61A6-4689-8E5B-EEC994BCB870}" type="pres">
      <dgm:prSet presAssocID="{0E27AD97-F8F3-413C-ADB4-DF27CA138459}" presName="sibTrans" presStyleLbl="sibTrans2D1" presStyleIdx="2" presStyleCnt="4"/>
      <dgm:spPr/>
      <dgm:t>
        <a:bodyPr/>
        <a:lstStyle/>
        <a:p>
          <a:endParaRPr lang="pt-BR"/>
        </a:p>
      </dgm:t>
    </dgm:pt>
    <dgm:pt modelId="{C6918F4C-6357-4702-8EA7-3EDEDCAF8D22}" type="pres">
      <dgm:prSet presAssocID="{5C4DF768-DBE6-447D-BA8A-1D167073B2C0}" presName="node" presStyleLbl="node1" presStyleIdx="3" presStyleCnt="4" custScaleX="174638" custRadScaleRad="120629" custRadScaleInc="1672">
        <dgm:presLayoutVars>
          <dgm:bulletEnabled val="1"/>
        </dgm:presLayoutVars>
      </dgm:prSet>
      <dgm:spPr/>
      <dgm:t>
        <a:bodyPr/>
        <a:lstStyle/>
        <a:p>
          <a:endParaRPr lang="pt-BR"/>
        </a:p>
      </dgm:t>
    </dgm:pt>
    <dgm:pt modelId="{EE486661-3D71-44F0-9029-9E6E7DDDF807}" type="pres">
      <dgm:prSet presAssocID="{5C4DF768-DBE6-447D-BA8A-1D167073B2C0}" presName="dummy" presStyleCnt="0"/>
      <dgm:spPr/>
    </dgm:pt>
    <dgm:pt modelId="{01B26272-3B54-4CBD-A843-921CADE752FD}" type="pres">
      <dgm:prSet presAssocID="{5570AC57-0FCE-4C66-A7CD-794FB9E4AD02}" presName="sibTrans" presStyleLbl="sibTrans2D1" presStyleIdx="3" presStyleCnt="4"/>
      <dgm:spPr/>
      <dgm:t>
        <a:bodyPr/>
        <a:lstStyle/>
        <a:p>
          <a:endParaRPr lang="pt-BR"/>
        </a:p>
      </dgm:t>
    </dgm:pt>
  </dgm:ptLst>
  <dgm:cxnLst>
    <dgm:cxn modelId="{BA210DC5-91F1-4342-B4E6-0A1DD8E9E047}" type="presOf" srcId="{5570AC57-0FCE-4C66-A7CD-794FB9E4AD02}" destId="{01B26272-3B54-4CBD-A843-921CADE752FD}" srcOrd="0" destOrd="0" presId="urn:microsoft.com/office/officeart/2005/8/layout/radial6"/>
    <dgm:cxn modelId="{4B53D0C0-3206-4A1A-9EF1-61F1D9E0CA61}" type="presOf" srcId="{5AF7EB5C-7AE5-4D22-A89D-19D558D44B32}" destId="{E4C68FA2-1EC1-45E6-84E0-EBA9314102B3}" srcOrd="0" destOrd="0" presId="urn:microsoft.com/office/officeart/2005/8/layout/radial6"/>
    <dgm:cxn modelId="{A6171796-990E-4610-B387-187D5C754940}" type="presOf" srcId="{D117A10B-3A0F-4882-9194-3C1A448869F2}" destId="{D93100B5-FAB4-40A2-B026-71CC56DF5D77}" srcOrd="0" destOrd="0" presId="urn:microsoft.com/office/officeart/2005/8/layout/radial6"/>
    <dgm:cxn modelId="{5394E61D-7F45-49D4-84BC-6592AB489199}" srcId="{AE69910F-0211-4BE9-BAC0-DB18A0D20998}" destId="{D117A10B-3A0F-4882-9194-3C1A448869F2}" srcOrd="0" destOrd="0" parTransId="{A6355526-BA1C-48FE-9AB7-0A8C16295822}" sibTransId="{7B7E8913-6BA2-4D22-8D7E-877760714896}"/>
    <dgm:cxn modelId="{A6515624-992E-48EC-BDC3-BDFE4D007BAF}" srcId="{AE69910F-0211-4BE9-BAC0-DB18A0D20998}" destId="{5C4DF768-DBE6-447D-BA8A-1D167073B2C0}" srcOrd="3" destOrd="0" parTransId="{F621B540-E33E-452D-B663-48ED5A558A78}" sibTransId="{5570AC57-0FCE-4C66-A7CD-794FB9E4AD02}"/>
    <dgm:cxn modelId="{B9055839-570A-46EC-B516-FFB472E5487F}" type="presOf" srcId="{56B7CDE9-C523-47DC-8DED-2500FADB8B27}" destId="{51C63C52-D0D5-4736-8C77-F9763C36524F}" srcOrd="0" destOrd="0" presId="urn:microsoft.com/office/officeart/2005/8/layout/radial6"/>
    <dgm:cxn modelId="{7652DD8D-6287-49B2-96C7-DC8D20DDBD57}" type="presOf" srcId="{A4F0E871-29DA-40CD-AC1F-CBEAD80473A5}" destId="{3F425189-A2C3-411A-ABED-81446C845383}" srcOrd="0" destOrd="0" presId="urn:microsoft.com/office/officeart/2005/8/layout/radial6"/>
    <dgm:cxn modelId="{59BF62F4-A2A5-4DAC-BCCC-44E344AE9576}" srcId="{AE69910F-0211-4BE9-BAC0-DB18A0D20998}" destId="{5AF7EB5C-7AE5-4D22-A89D-19D558D44B32}" srcOrd="1" destOrd="0" parTransId="{1685628D-9FFE-424E-B134-D360862879B6}" sibTransId="{A4F0E871-29DA-40CD-AC1F-CBEAD80473A5}"/>
    <dgm:cxn modelId="{444ECC2A-F200-448F-A4FC-62C951916646}" type="presOf" srcId="{CF26ED5F-9EF7-4CB6-89D6-A4D0D6427DEB}" destId="{7844B12C-456A-4D65-9952-AA5EFF47E167}" srcOrd="0" destOrd="0" presId="urn:microsoft.com/office/officeart/2005/8/layout/radial6"/>
    <dgm:cxn modelId="{9081748E-3B2B-4587-B43B-42D9C7FE4A68}" type="presOf" srcId="{AE69910F-0211-4BE9-BAC0-DB18A0D20998}" destId="{02EB7461-33F5-49F8-8476-DD5A621D9970}" srcOrd="0" destOrd="0" presId="urn:microsoft.com/office/officeart/2005/8/layout/radial6"/>
    <dgm:cxn modelId="{768B8961-C889-4651-A3A4-947991B52640}" srcId="{CF26ED5F-9EF7-4CB6-89D6-A4D0D6427DEB}" destId="{AE69910F-0211-4BE9-BAC0-DB18A0D20998}" srcOrd="0" destOrd="0" parTransId="{8DDBDC42-4E34-4EC4-B2DF-6DBCBE8B5A5F}" sibTransId="{CBF0379C-B95E-4B09-A507-3D829654AF5E}"/>
    <dgm:cxn modelId="{4E6D1C47-4B49-4CC9-A149-F1BFC10FABDD}" type="presOf" srcId="{7B7E8913-6BA2-4D22-8D7E-877760714896}" destId="{F476039A-2643-45F4-A659-5CA5A7827DA2}" srcOrd="0" destOrd="0" presId="urn:microsoft.com/office/officeart/2005/8/layout/radial6"/>
    <dgm:cxn modelId="{13182480-0BF8-4FBA-A0A7-BCC1DA7A8FDF}" type="presOf" srcId="{0E27AD97-F8F3-413C-ADB4-DF27CA138459}" destId="{38AFFC73-61A6-4689-8E5B-EEC994BCB870}" srcOrd="0" destOrd="0" presId="urn:microsoft.com/office/officeart/2005/8/layout/radial6"/>
    <dgm:cxn modelId="{45E5FB84-F659-4338-AC0C-3A6062FDCA3F}" type="presOf" srcId="{5C4DF768-DBE6-447D-BA8A-1D167073B2C0}" destId="{C6918F4C-6357-4702-8EA7-3EDEDCAF8D22}" srcOrd="0" destOrd="0" presId="urn:microsoft.com/office/officeart/2005/8/layout/radial6"/>
    <dgm:cxn modelId="{DEB9495C-12F1-4C38-A85D-BEB5CDF344C4}" srcId="{AE69910F-0211-4BE9-BAC0-DB18A0D20998}" destId="{56B7CDE9-C523-47DC-8DED-2500FADB8B27}" srcOrd="2" destOrd="0" parTransId="{750AA183-1E8E-40E9-A9B1-867F9452AC99}" sibTransId="{0E27AD97-F8F3-413C-ADB4-DF27CA138459}"/>
    <dgm:cxn modelId="{26787EDC-402E-45CD-8FA8-864A1E490B1B}" type="presParOf" srcId="{7844B12C-456A-4D65-9952-AA5EFF47E167}" destId="{02EB7461-33F5-49F8-8476-DD5A621D9970}" srcOrd="0" destOrd="0" presId="urn:microsoft.com/office/officeart/2005/8/layout/radial6"/>
    <dgm:cxn modelId="{780B965C-D0F9-4C2F-B675-35187E273314}" type="presParOf" srcId="{7844B12C-456A-4D65-9952-AA5EFF47E167}" destId="{D93100B5-FAB4-40A2-B026-71CC56DF5D77}" srcOrd="1" destOrd="0" presId="urn:microsoft.com/office/officeart/2005/8/layout/radial6"/>
    <dgm:cxn modelId="{CD4341C0-BE40-4420-BA61-8DAFE1016370}" type="presParOf" srcId="{7844B12C-456A-4D65-9952-AA5EFF47E167}" destId="{F504DCDB-D624-4753-862F-F3BE92655EE5}" srcOrd="2" destOrd="0" presId="urn:microsoft.com/office/officeart/2005/8/layout/radial6"/>
    <dgm:cxn modelId="{5814209D-8A91-4C7B-91AB-B3E5818FB188}" type="presParOf" srcId="{7844B12C-456A-4D65-9952-AA5EFF47E167}" destId="{F476039A-2643-45F4-A659-5CA5A7827DA2}" srcOrd="3" destOrd="0" presId="urn:microsoft.com/office/officeart/2005/8/layout/radial6"/>
    <dgm:cxn modelId="{78C1741E-516D-4372-9B0D-4D9D0498FBC4}" type="presParOf" srcId="{7844B12C-456A-4D65-9952-AA5EFF47E167}" destId="{E4C68FA2-1EC1-45E6-84E0-EBA9314102B3}" srcOrd="4" destOrd="0" presId="urn:microsoft.com/office/officeart/2005/8/layout/radial6"/>
    <dgm:cxn modelId="{A50C13D5-CA56-4A0E-B22E-1E9F77E309E6}" type="presParOf" srcId="{7844B12C-456A-4D65-9952-AA5EFF47E167}" destId="{56DCA3B9-B769-4C2B-8A5B-C7516D12C6C1}" srcOrd="5" destOrd="0" presId="urn:microsoft.com/office/officeart/2005/8/layout/radial6"/>
    <dgm:cxn modelId="{AEEBED59-A8F5-467F-A895-6335ADDBF340}" type="presParOf" srcId="{7844B12C-456A-4D65-9952-AA5EFF47E167}" destId="{3F425189-A2C3-411A-ABED-81446C845383}" srcOrd="6" destOrd="0" presId="urn:microsoft.com/office/officeart/2005/8/layout/radial6"/>
    <dgm:cxn modelId="{304FBAEC-41EC-437A-A361-2FC2B3534937}" type="presParOf" srcId="{7844B12C-456A-4D65-9952-AA5EFF47E167}" destId="{51C63C52-D0D5-4736-8C77-F9763C36524F}" srcOrd="7" destOrd="0" presId="urn:microsoft.com/office/officeart/2005/8/layout/radial6"/>
    <dgm:cxn modelId="{4997960E-9CC5-4BD5-8969-D75CE14EAA14}" type="presParOf" srcId="{7844B12C-456A-4D65-9952-AA5EFF47E167}" destId="{CBB76A20-269B-43C0-94EC-09DBDDF108B9}" srcOrd="8" destOrd="0" presId="urn:microsoft.com/office/officeart/2005/8/layout/radial6"/>
    <dgm:cxn modelId="{A78518D2-222A-4714-A6BC-58001951EBEF}" type="presParOf" srcId="{7844B12C-456A-4D65-9952-AA5EFF47E167}" destId="{38AFFC73-61A6-4689-8E5B-EEC994BCB870}" srcOrd="9" destOrd="0" presId="urn:microsoft.com/office/officeart/2005/8/layout/radial6"/>
    <dgm:cxn modelId="{AD870730-F966-42DD-87F5-38AFF3796449}" type="presParOf" srcId="{7844B12C-456A-4D65-9952-AA5EFF47E167}" destId="{C6918F4C-6357-4702-8EA7-3EDEDCAF8D22}" srcOrd="10" destOrd="0" presId="urn:microsoft.com/office/officeart/2005/8/layout/radial6"/>
    <dgm:cxn modelId="{CC4D2862-AE0F-431E-A357-E4CD49F7F00E}" type="presParOf" srcId="{7844B12C-456A-4D65-9952-AA5EFF47E167}" destId="{EE486661-3D71-44F0-9029-9E6E7DDDF807}" srcOrd="11" destOrd="0" presId="urn:microsoft.com/office/officeart/2005/8/layout/radial6"/>
    <dgm:cxn modelId="{81881072-29F0-476B-A1EF-D0E8273ED03F}" type="presParOf" srcId="{7844B12C-456A-4D65-9952-AA5EFF47E167}" destId="{01B26272-3B54-4CBD-A843-921CADE752FD}" srcOrd="12" destOrd="0" presId="urn:microsoft.com/office/officeart/2005/8/layout/radial6"/>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4A49767-9942-4791-965A-E283B2AB9C1B}"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pt-BR"/>
        </a:p>
      </dgm:t>
    </dgm:pt>
    <dgm:pt modelId="{E31018E2-729B-4E4F-AC24-4A6A10BDC25F}">
      <dgm:prSet phldrT="[Texto]"/>
      <dgm:spPr/>
      <dgm:t>
        <a:bodyPr/>
        <a:lstStyle/>
        <a:p>
          <a:r>
            <a:rPr lang="pt-BR" b="1" dirty="0" smtClean="0">
              <a:solidFill>
                <a:schemeClr val="bg1"/>
              </a:solidFill>
            </a:rPr>
            <a:t>RAS Elementos</a:t>
          </a:r>
          <a:endParaRPr lang="pt-BR" b="1" dirty="0">
            <a:solidFill>
              <a:schemeClr val="bg1"/>
            </a:solidFill>
          </a:endParaRPr>
        </a:p>
      </dgm:t>
    </dgm:pt>
    <dgm:pt modelId="{D0D04273-25A3-4491-A1AD-6A29A171126C}" type="parTrans" cxnId="{A7084811-D501-468F-A422-B002D051D534}">
      <dgm:prSet/>
      <dgm:spPr/>
      <dgm:t>
        <a:bodyPr/>
        <a:lstStyle/>
        <a:p>
          <a:endParaRPr lang="pt-BR"/>
        </a:p>
      </dgm:t>
    </dgm:pt>
    <dgm:pt modelId="{6E195581-125A-4176-8D52-BA79F44458FE}" type="sibTrans" cxnId="{A7084811-D501-468F-A422-B002D051D534}">
      <dgm:prSet/>
      <dgm:spPr/>
      <dgm:t>
        <a:bodyPr/>
        <a:lstStyle/>
        <a:p>
          <a:endParaRPr lang="pt-BR"/>
        </a:p>
      </dgm:t>
    </dgm:pt>
    <dgm:pt modelId="{5BC471A5-A700-4AF8-AECE-92003C0FB02A}">
      <dgm:prSet phldrT="[Texto]">
        <dgm:style>
          <a:lnRef idx="1">
            <a:schemeClr val="accent1"/>
          </a:lnRef>
          <a:fillRef idx="2">
            <a:schemeClr val="accent1"/>
          </a:fillRef>
          <a:effectRef idx="1">
            <a:schemeClr val="accent1"/>
          </a:effectRef>
          <a:fontRef idx="minor">
            <a:schemeClr val="dk1"/>
          </a:fontRef>
        </dgm:style>
      </dgm:prSet>
      <dgm:spPr/>
      <dgm:t>
        <a:bodyPr/>
        <a:lstStyle/>
        <a:p>
          <a:pPr marL="0" indent="266700"/>
          <a:r>
            <a:rPr lang="pt-BR" dirty="0" smtClean="0">
              <a:solidFill>
                <a:schemeClr val="tx1"/>
              </a:solidFill>
            </a:rPr>
            <a:t>POPULAÇÃO E AS REGIÕES DE SAÚDE</a:t>
          </a:r>
          <a:endParaRPr lang="pt-BR" dirty="0"/>
        </a:p>
      </dgm:t>
    </dgm:pt>
    <dgm:pt modelId="{9AFC67C7-C8F8-4176-B0D5-443B64C76A44}" type="parTrans" cxnId="{755D0FDC-045A-458F-AE71-960F40176649}">
      <dgm:prSet/>
      <dgm:spPr/>
      <dgm:t>
        <a:bodyPr/>
        <a:lstStyle/>
        <a:p>
          <a:endParaRPr lang="pt-BR"/>
        </a:p>
      </dgm:t>
    </dgm:pt>
    <dgm:pt modelId="{ECAE75EF-05F9-49EA-A621-3CB6C516A92B}" type="sibTrans" cxnId="{755D0FDC-045A-458F-AE71-960F40176649}">
      <dgm:prSet/>
      <dgm:spPr/>
      <dgm:t>
        <a:bodyPr/>
        <a:lstStyle/>
        <a:p>
          <a:endParaRPr lang="pt-BR"/>
        </a:p>
      </dgm:t>
    </dgm:pt>
    <dgm:pt modelId="{82490092-47C8-4545-8768-6DB40CB8DD46}">
      <dgm:prSet phldrT="[Texto]">
        <dgm:style>
          <a:lnRef idx="1">
            <a:schemeClr val="accent1"/>
          </a:lnRef>
          <a:fillRef idx="2">
            <a:schemeClr val="accent1"/>
          </a:fillRef>
          <a:effectRef idx="1">
            <a:schemeClr val="accent1"/>
          </a:effectRef>
          <a:fontRef idx="minor">
            <a:schemeClr val="dk1"/>
          </a:fontRef>
        </dgm:style>
      </dgm:prSet>
      <dgm:spPr/>
      <dgm:t>
        <a:bodyPr/>
        <a:lstStyle/>
        <a:p>
          <a:pPr marL="0" indent="171450"/>
          <a:r>
            <a:rPr lang="pt-BR" dirty="0" smtClean="0">
              <a:solidFill>
                <a:schemeClr val="tx1"/>
              </a:solidFill>
            </a:rPr>
            <a:t>ESTRUTURA OPERACIONAL: Componentes</a:t>
          </a:r>
          <a:endParaRPr lang="pt-BR" dirty="0"/>
        </a:p>
      </dgm:t>
    </dgm:pt>
    <dgm:pt modelId="{7D55197B-38AA-49A3-8048-C27352AE39BA}" type="parTrans" cxnId="{52E42583-F1D3-4534-9023-4D0A50772E89}">
      <dgm:prSet/>
      <dgm:spPr/>
      <dgm:t>
        <a:bodyPr/>
        <a:lstStyle/>
        <a:p>
          <a:endParaRPr lang="pt-BR"/>
        </a:p>
      </dgm:t>
    </dgm:pt>
    <dgm:pt modelId="{D62EBA4C-2288-4B3E-90EF-ECF0A501CF2F}" type="sibTrans" cxnId="{52E42583-F1D3-4534-9023-4D0A50772E89}">
      <dgm:prSet/>
      <dgm:spPr/>
      <dgm:t>
        <a:bodyPr/>
        <a:lstStyle/>
        <a:p>
          <a:endParaRPr lang="pt-BR"/>
        </a:p>
      </dgm:t>
    </dgm:pt>
    <dgm:pt modelId="{5B03846D-A70A-4B24-B1CE-1244EFEEE026}">
      <dgm:prSet phldrT="[Texto]">
        <dgm:style>
          <a:lnRef idx="1">
            <a:schemeClr val="accent1"/>
          </a:lnRef>
          <a:fillRef idx="2">
            <a:schemeClr val="accent1"/>
          </a:fillRef>
          <a:effectRef idx="1">
            <a:schemeClr val="accent1"/>
          </a:effectRef>
          <a:fontRef idx="minor">
            <a:schemeClr val="dk1"/>
          </a:fontRef>
        </dgm:style>
      </dgm:prSet>
      <dgm:spPr/>
      <dgm:t>
        <a:bodyPr/>
        <a:lstStyle/>
        <a:p>
          <a:pPr marL="0" indent="266700"/>
          <a:r>
            <a:rPr lang="pt-BR" dirty="0" smtClean="0">
              <a:solidFill>
                <a:schemeClr val="tx1"/>
              </a:solidFill>
            </a:rPr>
            <a:t>MODELO LÓGICO DE ATENÇÃO</a:t>
          </a:r>
          <a:endParaRPr lang="pt-BR" dirty="0"/>
        </a:p>
      </dgm:t>
    </dgm:pt>
    <dgm:pt modelId="{129DACDC-7E17-4322-BA88-5A7397B283A0}" type="parTrans" cxnId="{C8E83CA3-8E68-4696-8E2E-12BF7AABA073}">
      <dgm:prSet/>
      <dgm:spPr/>
      <dgm:t>
        <a:bodyPr/>
        <a:lstStyle/>
        <a:p>
          <a:endParaRPr lang="pt-BR"/>
        </a:p>
      </dgm:t>
    </dgm:pt>
    <dgm:pt modelId="{E966BFDF-CB5D-449A-8956-8D6146064E3E}" type="sibTrans" cxnId="{C8E83CA3-8E68-4696-8E2E-12BF7AABA073}">
      <dgm:prSet/>
      <dgm:spPr/>
      <dgm:t>
        <a:bodyPr/>
        <a:lstStyle/>
        <a:p>
          <a:endParaRPr lang="pt-BR"/>
        </a:p>
      </dgm:t>
    </dgm:pt>
    <dgm:pt modelId="{2B140F10-8BFF-4C77-B223-E27E5F3B3429}" type="pres">
      <dgm:prSet presAssocID="{84A49767-9942-4791-965A-E283B2AB9C1B}" presName="Name0" presStyleCnt="0">
        <dgm:presLayoutVars>
          <dgm:chMax val="1"/>
          <dgm:chPref val="1"/>
          <dgm:dir/>
          <dgm:resizeHandles/>
        </dgm:presLayoutVars>
      </dgm:prSet>
      <dgm:spPr/>
      <dgm:t>
        <a:bodyPr/>
        <a:lstStyle/>
        <a:p>
          <a:endParaRPr lang="pt-BR"/>
        </a:p>
      </dgm:t>
    </dgm:pt>
    <dgm:pt modelId="{16C77BF7-6CA2-43D4-8609-F5C25118920A}" type="pres">
      <dgm:prSet presAssocID="{E31018E2-729B-4E4F-AC24-4A6A10BDC25F}" presName="Parent" presStyleLbl="node1" presStyleIdx="0" presStyleCnt="2">
        <dgm:presLayoutVars>
          <dgm:chMax val="4"/>
          <dgm:chPref val="3"/>
        </dgm:presLayoutVars>
      </dgm:prSet>
      <dgm:spPr/>
      <dgm:t>
        <a:bodyPr/>
        <a:lstStyle/>
        <a:p>
          <a:endParaRPr lang="pt-BR"/>
        </a:p>
      </dgm:t>
    </dgm:pt>
    <dgm:pt modelId="{CBF0CF4A-F2D6-4C83-87F9-8F16D8669DAB}" type="pres">
      <dgm:prSet presAssocID="{5BC471A5-A700-4AF8-AECE-92003C0FB02A}" presName="Accent" presStyleLbl="node1" presStyleIdx="1" presStyleCnt="2"/>
      <dgm:spPr/>
    </dgm:pt>
    <dgm:pt modelId="{FD1C3BD4-7E19-465D-8B11-4C6DB3877789}" type="pres">
      <dgm:prSet presAssocID="{5BC471A5-A700-4AF8-AECE-92003C0FB02A}"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44000" r="-44000"/>
          </a:stretch>
        </a:blipFill>
      </dgm:spPr>
      <dgm:t>
        <a:bodyPr/>
        <a:lstStyle/>
        <a:p>
          <a:endParaRPr lang="pt-BR"/>
        </a:p>
      </dgm:t>
    </dgm:pt>
    <dgm:pt modelId="{77F178C6-F2BA-4A57-9B85-D1BBA6D319B8}" type="pres">
      <dgm:prSet presAssocID="{5BC471A5-A700-4AF8-AECE-92003C0FB02A}" presName="Child1" presStyleLbl="revTx" presStyleIdx="0" presStyleCnt="3" custScaleX="364761" custScaleY="71284" custLinFactX="32951" custLinFactNeighborX="100000" custLinFactNeighborY="-14280">
        <dgm:presLayoutVars>
          <dgm:chMax val="0"/>
          <dgm:chPref val="0"/>
          <dgm:bulletEnabled val="1"/>
        </dgm:presLayoutVars>
      </dgm:prSet>
      <dgm:spPr/>
      <dgm:t>
        <a:bodyPr/>
        <a:lstStyle/>
        <a:p>
          <a:endParaRPr lang="pt-BR"/>
        </a:p>
      </dgm:t>
    </dgm:pt>
    <dgm:pt modelId="{A8C147B6-EAE8-4392-A5CA-F8F53CA432F0}" type="pres">
      <dgm:prSet presAssocID="{82490092-47C8-4545-8768-6DB40CB8DD46}" presName="Image2" presStyleCnt="0"/>
      <dgm:spPr/>
    </dgm:pt>
    <dgm:pt modelId="{CC33ECB3-6BFE-423C-9CC2-7076E945CC16}" type="pres">
      <dgm:prSet presAssocID="{82490092-47C8-4545-8768-6DB40CB8DD46}" presName="Image" presStyleLbl="fgImgPlace1" presStyleIdx="1" presStyleCnt="3" custScaleX="100769" custLinFactNeighborX="-2114" custLinFactNeighborY="10268"/>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38000" r="-38000"/>
          </a:stretch>
        </a:blipFill>
      </dgm:spPr>
      <dgm:t>
        <a:bodyPr/>
        <a:lstStyle/>
        <a:p>
          <a:endParaRPr lang="pt-BR"/>
        </a:p>
      </dgm:t>
    </dgm:pt>
    <dgm:pt modelId="{A7FB1099-9A25-42FC-B2CD-7A7C5EE01F36}" type="pres">
      <dgm:prSet presAssocID="{82490092-47C8-4545-8768-6DB40CB8DD46}" presName="Child2" presStyleLbl="revTx" presStyleIdx="1" presStyleCnt="3" custScaleX="366524" custScaleY="61715" custLinFactX="32648" custLinFactNeighborX="100000">
        <dgm:presLayoutVars>
          <dgm:chMax val="0"/>
          <dgm:chPref val="0"/>
          <dgm:bulletEnabled val="1"/>
        </dgm:presLayoutVars>
      </dgm:prSet>
      <dgm:spPr/>
      <dgm:t>
        <a:bodyPr/>
        <a:lstStyle/>
        <a:p>
          <a:endParaRPr lang="pt-BR"/>
        </a:p>
      </dgm:t>
    </dgm:pt>
    <dgm:pt modelId="{4D836408-5CA7-472A-95F5-0FD468059052}" type="pres">
      <dgm:prSet presAssocID="{5B03846D-A70A-4B24-B1CE-1244EFEEE026}" presName="Image3" presStyleCnt="0"/>
      <dgm:spPr/>
    </dgm:pt>
    <dgm:pt modelId="{E3FC612E-2BB6-42B9-A58E-237C08F63272}" type="pres">
      <dgm:prSet presAssocID="{5B03846D-A70A-4B24-B1CE-1244EFEEE026}" presName="Image" presStyleLbl="fgImgPlace1" presStyleIdx="2" presStyleCnt="3" custLinFactNeighborX="15299" custLinFactNeighborY="8793"/>
      <dgm:spPr>
        <a:blipFill>
          <a:blip xmlns:r="http://schemas.openxmlformats.org/officeDocument/2006/relationships" r:embed="rId3">
            <a:extLst>
              <a:ext uri="{28A0092B-C50C-407E-A947-70E740481C1C}">
                <a14:useLocalDpi xmlns:a14="http://schemas.microsoft.com/office/drawing/2010/main" xmlns="" val="0"/>
              </a:ext>
            </a:extLst>
          </a:blip>
          <a:srcRect/>
          <a:stretch>
            <a:fillRect l="-16000" r="-16000"/>
          </a:stretch>
        </a:blipFill>
      </dgm:spPr>
      <dgm:t>
        <a:bodyPr/>
        <a:lstStyle/>
        <a:p>
          <a:endParaRPr lang="pt-BR"/>
        </a:p>
      </dgm:t>
    </dgm:pt>
    <dgm:pt modelId="{4EF93A77-C516-4A5F-A867-262B09BD90E8}" type="pres">
      <dgm:prSet presAssocID="{5B03846D-A70A-4B24-B1CE-1244EFEEE026}" presName="Child3" presStyleLbl="revTx" presStyleIdx="2" presStyleCnt="3" custScaleX="316781" custScaleY="57945" custLinFactX="29693" custLinFactNeighborX="100000" custLinFactNeighborY="14157">
        <dgm:presLayoutVars>
          <dgm:chMax val="0"/>
          <dgm:chPref val="0"/>
          <dgm:bulletEnabled val="1"/>
        </dgm:presLayoutVars>
      </dgm:prSet>
      <dgm:spPr/>
      <dgm:t>
        <a:bodyPr/>
        <a:lstStyle/>
        <a:p>
          <a:endParaRPr lang="pt-BR"/>
        </a:p>
      </dgm:t>
    </dgm:pt>
  </dgm:ptLst>
  <dgm:cxnLst>
    <dgm:cxn modelId="{52E42583-F1D3-4534-9023-4D0A50772E89}" srcId="{E31018E2-729B-4E4F-AC24-4A6A10BDC25F}" destId="{82490092-47C8-4545-8768-6DB40CB8DD46}" srcOrd="1" destOrd="0" parTransId="{7D55197B-38AA-49A3-8048-C27352AE39BA}" sibTransId="{D62EBA4C-2288-4B3E-90EF-ECF0A501CF2F}"/>
    <dgm:cxn modelId="{CEA6F929-F93F-4D56-99EE-1AB51629A3D9}" type="presOf" srcId="{5B03846D-A70A-4B24-B1CE-1244EFEEE026}" destId="{4EF93A77-C516-4A5F-A867-262B09BD90E8}" srcOrd="0" destOrd="0" presId="urn:microsoft.com/office/officeart/2011/layout/RadialPictureList"/>
    <dgm:cxn modelId="{755D0FDC-045A-458F-AE71-960F40176649}" srcId="{E31018E2-729B-4E4F-AC24-4A6A10BDC25F}" destId="{5BC471A5-A700-4AF8-AECE-92003C0FB02A}" srcOrd="0" destOrd="0" parTransId="{9AFC67C7-C8F8-4176-B0D5-443B64C76A44}" sibTransId="{ECAE75EF-05F9-49EA-A621-3CB6C516A92B}"/>
    <dgm:cxn modelId="{A7084811-D501-468F-A422-B002D051D534}" srcId="{84A49767-9942-4791-965A-E283B2AB9C1B}" destId="{E31018E2-729B-4E4F-AC24-4A6A10BDC25F}" srcOrd="0" destOrd="0" parTransId="{D0D04273-25A3-4491-A1AD-6A29A171126C}" sibTransId="{6E195581-125A-4176-8D52-BA79F44458FE}"/>
    <dgm:cxn modelId="{1D598C63-E9FC-493B-91E5-5CB24DD10102}" type="presOf" srcId="{5BC471A5-A700-4AF8-AECE-92003C0FB02A}" destId="{77F178C6-F2BA-4A57-9B85-D1BBA6D319B8}" srcOrd="0" destOrd="0" presId="urn:microsoft.com/office/officeart/2011/layout/RadialPictureList"/>
    <dgm:cxn modelId="{C8E83CA3-8E68-4696-8E2E-12BF7AABA073}" srcId="{E31018E2-729B-4E4F-AC24-4A6A10BDC25F}" destId="{5B03846D-A70A-4B24-B1CE-1244EFEEE026}" srcOrd="2" destOrd="0" parTransId="{129DACDC-7E17-4322-BA88-5A7397B283A0}" sibTransId="{E966BFDF-CB5D-449A-8956-8D6146064E3E}"/>
    <dgm:cxn modelId="{0409B345-ECA1-497D-8485-CF93746F6649}" type="presOf" srcId="{E31018E2-729B-4E4F-AC24-4A6A10BDC25F}" destId="{16C77BF7-6CA2-43D4-8609-F5C25118920A}" srcOrd="0" destOrd="0" presId="urn:microsoft.com/office/officeart/2011/layout/RadialPictureList"/>
    <dgm:cxn modelId="{D19B02DD-2682-46B9-A363-8E5F6627CE2D}" type="presOf" srcId="{84A49767-9942-4791-965A-E283B2AB9C1B}" destId="{2B140F10-8BFF-4C77-B223-E27E5F3B3429}" srcOrd="0" destOrd="0" presId="urn:microsoft.com/office/officeart/2011/layout/RadialPictureList"/>
    <dgm:cxn modelId="{2F086DC1-1F8D-48FB-849A-4ECA4BF62730}" type="presOf" srcId="{82490092-47C8-4545-8768-6DB40CB8DD46}" destId="{A7FB1099-9A25-42FC-B2CD-7A7C5EE01F36}" srcOrd="0" destOrd="0" presId="urn:microsoft.com/office/officeart/2011/layout/RadialPictureList"/>
    <dgm:cxn modelId="{1F1D6721-DED1-4073-B0B3-8F2CC0332C76}" type="presParOf" srcId="{2B140F10-8BFF-4C77-B223-E27E5F3B3429}" destId="{16C77BF7-6CA2-43D4-8609-F5C25118920A}" srcOrd="0" destOrd="0" presId="urn:microsoft.com/office/officeart/2011/layout/RadialPictureList"/>
    <dgm:cxn modelId="{DA1E9367-8E77-44C7-B6A4-8D00BC539BC9}" type="presParOf" srcId="{2B140F10-8BFF-4C77-B223-E27E5F3B3429}" destId="{CBF0CF4A-F2D6-4C83-87F9-8F16D8669DAB}" srcOrd="1" destOrd="0" presId="urn:microsoft.com/office/officeart/2011/layout/RadialPictureList"/>
    <dgm:cxn modelId="{0F34DCC2-28FC-4845-A398-77BE35AAA481}" type="presParOf" srcId="{2B140F10-8BFF-4C77-B223-E27E5F3B3429}" destId="{FD1C3BD4-7E19-465D-8B11-4C6DB3877789}" srcOrd="2" destOrd="0" presId="urn:microsoft.com/office/officeart/2011/layout/RadialPictureList"/>
    <dgm:cxn modelId="{6826FB1D-2D99-4452-8BFF-864F9DC28ED7}" type="presParOf" srcId="{2B140F10-8BFF-4C77-B223-E27E5F3B3429}" destId="{77F178C6-F2BA-4A57-9B85-D1BBA6D319B8}" srcOrd="3" destOrd="0" presId="urn:microsoft.com/office/officeart/2011/layout/RadialPictureList"/>
    <dgm:cxn modelId="{4704795E-5904-4D59-9FEF-651252C5CBEE}" type="presParOf" srcId="{2B140F10-8BFF-4C77-B223-E27E5F3B3429}" destId="{A8C147B6-EAE8-4392-A5CA-F8F53CA432F0}" srcOrd="4" destOrd="0" presId="urn:microsoft.com/office/officeart/2011/layout/RadialPictureList"/>
    <dgm:cxn modelId="{47EFE3F4-6EE6-4DE7-90E7-F19A6D6C83A7}" type="presParOf" srcId="{A8C147B6-EAE8-4392-A5CA-F8F53CA432F0}" destId="{CC33ECB3-6BFE-423C-9CC2-7076E945CC16}" srcOrd="0" destOrd="0" presId="urn:microsoft.com/office/officeart/2011/layout/RadialPictureList"/>
    <dgm:cxn modelId="{D985540E-7C91-4C9C-9A28-6A35E2E0C2CE}" type="presParOf" srcId="{2B140F10-8BFF-4C77-B223-E27E5F3B3429}" destId="{A7FB1099-9A25-42FC-B2CD-7A7C5EE01F36}" srcOrd="5" destOrd="0" presId="urn:microsoft.com/office/officeart/2011/layout/RadialPictureList"/>
    <dgm:cxn modelId="{87CC9099-2A67-4643-AB11-32A51CED261D}" type="presParOf" srcId="{2B140F10-8BFF-4C77-B223-E27E5F3B3429}" destId="{4D836408-5CA7-472A-95F5-0FD468059052}" srcOrd="6" destOrd="0" presId="urn:microsoft.com/office/officeart/2011/layout/RadialPictureList"/>
    <dgm:cxn modelId="{03D360C8-100A-4BDE-8351-035CA4856BC8}" type="presParOf" srcId="{4D836408-5CA7-472A-95F5-0FD468059052}" destId="{E3FC612E-2BB6-42B9-A58E-237C08F63272}" srcOrd="0" destOrd="0" presId="urn:microsoft.com/office/officeart/2011/layout/RadialPictureList"/>
    <dgm:cxn modelId="{0D700767-C48C-49DB-A478-C598BF03E529}" type="presParOf" srcId="{2B140F10-8BFF-4C77-B223-E27E5F3B3429}" destId="{4EF93A77-C516-4A5F-A867-262B09BD90E8}" srcOrd="7" destOrd="0" presId="urn:microsoft.com/office/officeart/2011/layout/RadialPictur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6258C8-9E12-472C-AC28-D87473D82E0F}" type="doc">
      <dgm:prSet loTypeId="urn:microsoft.com/office/officeart/2005/8/layout/arrow3" loCatId="relationship" qsTypeId="urn:microsoft.com/office/officeart/2005/8/quickstyle/simple1" qsCatId="simple" csTypeId="urn:microsoft.com/office/officeart/2005/8/colors/colorful1#1" csCatId="colorful" phldr="1"/>
      <dgm:spPr/>
      <dgm:t>
        <a:bodyPr/>
        <a:lstStyle/>
        <a:p>
          <a:endParaRPr lang="pt-BR"/>
        </a:p>
      </dgm:t>
    </dgm:pt>
    <dgm:pt modelId="{BFF2DF45-33D5-4932-8AF7-00558CFEEFB8}">
      <dgm:prSet phldrT="[Texto]" custT="1"/>
      <dgm:spPr/>
      <dgm:t>
        <a:bodyPr/>
        <a:lstStyle/>
        <a:p>
          <a:r>
            <a:rPr lang="pt-BR" sz="1800" b="1" dirty="0" smtClean="0"/>
            <a:t>CONDIÇÕES AGUDAS</a:t>
          </a:r>
          <a:endParaRPr lang="pt-BR" sz="1800" b="1" dirty="0"/>
        </a:p>
      </dgm:t>
    </dgm:pt>
    <dgm:pt modelId="{31280CE0-1D4C-46CD-AFDD-E7D97FE10FD0}" type="parTrans" cxnId="{8A763A52-24ED-4730-9DD9-896E57D7395C}">
      <dgm:prSet/>
      <dgm:spPr/>
      <dgm:t>
        <a:bodyPr/>
        <a:lstStyle/>
        <a:p>
          <a:endParaRPr lang="pt-BR" sz="2000" b="1"/>
        </a:p>
      </dgm:t>
    </dgm:pt>
    <dgm:pt modelId="{EC25F8BF-1E98-4618-9B5C-DB8FE05A7F46}" type="sibTrans" cxnId="{8A763A52-24ED-4730-9DD9-896E57D7395C}">
      <dgm:prSet/>
      <dgm:spPr/>
      <dgm:t>
        <a:bodyPr/>
        <a:lstStyle/>
        <a:p>
          <a:endParaRPr lang="pt-BR" sz="2000" b="1"/>
        </a:p>
      </dgm:t>
    </dgm:pt>
    <dgm:pt modelId="{4DB913AB-1341-4BA3-A216-FB6042140EE4}">
      <dgm:prSet phldrT="[Texto]" custT="1"/>
      <dgm:spPr/>
      <dgm:t>
        <a:bodyPr/>
        <a:lstStyle/>
        <a:p>
          <a:r>
            <a:rPr lang="pt-BR" sz="1800" b="1" dirty="0" smtClean="0"/>
            <a:t>CONDIÇÕES CRÔNICAS</a:t>
          </a:r>
          <a:endParaRPr lang="pt-BR" sz="1800" b="1" dirty="0"/>
        </a:p>
      </dgm:t>
    </dgm:pt>
    <dgm:pt modelId="{36FA1D1D-0FCC-4B2E-ABB4-67FD71DA1A9E}" type="parTrans" cxnId="{AEE18474-C2B3-4431-9384-94689BA55112}">
      <dgm:prSet/>
      <dgm:spPr/>
      <dgm:t>
        <a:bodyPr/>
        <a:lstStyle/>
        <a:p>
          <a:endParaRPr lang="pt-BR" sz="2000" b="1"/>
        </a:p>
      </dgm:t>
    </dgm:pt>
    <dgm:pt modelId="{209B8D6E-F6FD-4389-8DAD-7738195FB26D}" type="sibTrans" cxnId="{AEE18474-C2B3-4431-9384-94689BA55112}">
      <dgm:prSet/>
      <dgm:spPr/>
      <dgm:t>
        <a:bodyPr/>
        <a:lstStyle/>
        <a:p>
          <a:endParaRPr lang="pt-BR" sz="2000" b="1"/>
        </a:p>
      </dgm:t>
    </dgm:pt>
    <dgm:pt modelId="{D78F7ABF-98DC-428C-8627-FEEB0605359D}" type="pres">
      <dgm:prSet presAssocID="{0B6258C8-9E12-472C-AC28-D87473D82E0F}" presName="compositeShape" presStyleCnt="0">
        <dgm:presLayoutVars>
          <dgm:chMax val="2"/>
          <dgm:dir/>
          <dgm:resizeHandles val="exact"/>
        </dgm:presLayoutVars>
      </dgm:prSet>
      <dgm:spPr/>
      <dgm:t>
        <a:bodyPr/>
        <a:lstStyle/>
        <a:p>
          <a:endParaRPr lang="pt-BR"/>
        </a:p>
      </dgm:t>
    </dgm:pt>
    <dgm:pt modelId="{D2F9CE9F-2ADF-4D00-87A9-251293D3C1A8}" type="pres">
      <dgm:prSet presAssocID="{0B6258C8-9E12-472C-AC28-D87473D82E0F}" presName="divider" presStyleLbl="fgShp" presStyleIdx="0" presStyleCnt="1" custAng="20483226" custLinFactNeighborY="-2529"/>
      <dgm:spPr>
        <a:solidFill>
          <a:schemeClr val="tx1"/>
        </a:solidFill>
      </dgm:spPr>
      <dgm:t>
        <a:bodyPr/>
        <a:lstStyle/>
        <a:p>
          <a:endParaRPr lang="pt-BR"/>
        </a:p>
      </dgm:t>
    </dgm:pt>
    <dgm:pt modelId="{F9E6B985-E0BD-4DD1-B9CF-4416046418EA}" type="pres">
      <dgm:prSet presAssocID="{BFF2DF45-33D5-4932-8AF7-00558CFEEFB8}" presName="downArrow" presStyleLbl="node1" presStyleIdx="0" presStyleCnt="2"/>
      <dgm:spPr/>
    </dgm:pt>
    <dgm:pt modelId="{055770D2-992E-4117-957C-6F9F20066058}" type="pres">
      <dgm:prSet presAssocID="{BFF2DF45-33D5-4932-8AF7-00558CFEEFB8}" presName="downArrowText" presStyleLbl="revTx" presStyleIdx="0" presStyleCnt="2" custScaleX="148376" custLinFactNeighborX="-26051" custLinFactNeighborY="-4016">
        <dgm:presLayoutVars>
          <dgm:bulletEnabled val="1"/>
        </dgm:presLayoutVars>
      </dgm:prSet>
      <dgm:spPr/>
      <dgm:t>
        <a:bodyPr/>
        <a:lstStyle/>
        <a:p>
          <a:endParaRPr lang="pt-BR"/>
        </a:p>
      </dgm:t>
    </dgm:pt>
    <dgm:pt modelId="{A5590693-EFDF-4DEC-8D38-D63556D9824E}" type="pres">
      <dgm:prSet presAssocID="{4DB913AB-1341-4BA3-A216-FB6042140EE4}" presName="upArrow" presStyleLbl="node1" presStyleIdx="1" presStyleCnt="2" custScaleX="134482" custScaleY="151924" custLinFactNeighborX="6598" custLinFactNeighborY="-17415"/>
      <dgm:spPr/>
    </dgm:pt>
    <dgm:pt modelId="{B1BD8DBA-B4B1-429B-BFC0-117AE9176DB8}" type="pres">
      <dgm:prSet presAssocID="{4DB913AB-1341-4BA3-A216-FB6042140EE4}" presName="upArrowText" presStyleLbl="revTx" presStyleIdx="1" presStyleCnt="2" custScaleX="161657" custLinFactNeighborX="35818">
        <dgm:presLayoutVars>
          <dgm:bulletEnabled val="1"/>
        </dgm:presLayoutVars>
      </dgm:prSet>
      <dgm:spPr/>
      <dgm:t>
        <a:bodyPr/>
        <a:lstStyle/>
        <a:p>
          <a:endParaRPr lang="pt-BR"/>
        </a:p>
      </dgm:t>
    </dgm:pt>
  </dgm:ptLst>
  <dgm:cxnLst>
    <dgm:cxn modelId="{557999B9-3B45-4CAD-9EAE-3D5D65AD51BC}" type="presOf" srcId="{BFF2DF45-33D5-4932-8AF7-00558CFEEFB8}" destId="{055770D2-992E-4117-957C-6F9F20066058}" srcOrd="0" destOrd="0" presId="urn:microsoft.com/office/officeart/2005/8/layout/arrow3"/>
    <dgm:cxn modelId="{D3498410-7EC3-401D-833D-93C5FE95A23D}" type="presOf" srcId="{0B6258C8-9E12-472C-AC28-D87473D82E0F}" destId="{D78F7ABF-98DC-428C-8627-FEEB0605359D}" srcOrd="0" destOrd="0" presId="urn:microsoft.com/office/officeart/2005/8/layout/arrow3"/>
    <dgm:cxn modelId="{8A763A52-24ED-4730-9DD9-896E57D7395C}" srcId="{0B6258C8-9E12-472C-AC28-D87473D82E0F}" destId="{BFF2DF45-33D5-4932-8AF7-00558CFEEFB8}" srcOrd="0" destOrd="0" parTransId="{31280CE0-1D4C-46CD-AFDD-E7D97FE10FD0}" sibTransId="{EC25F8BF-1E98-4618-9B5C-DB8FE05A7F46}"/>
    <dgm:cxn modelId="{D1D1B5B1-F9E9-4DB0-B519-693ABA003662}" type="presOf" srcId="{4DB913AB-1341-4BA3-A216-FB6042140EE4}" destId="{B1BD8DBA-B4B1-429B-BFC0-117AE9176DB8}" srcOrd="0" destOrd="0" presId="urn:microsoft.com/office/officeart/2005/8/layout/arrow3"/>
    <dgm:cxn modelId="{AEE18474-C2B3-4431-9384-94689BA55112}" srcId="{0B6258C8-9E12-472C-AC28-D87473D82E0F}" destId="{4DB913AB-1341-4BA3-A216-FB6042140EE4}" srcOrd="1" destOrd="0" parTransId="{36FA1D1D-0FCC-4B2E-ABB4-67FD71DA1A9E}" sibTransId="{209B8D6E-F6FD-4389-8DAD-7738195FB26D}"/>
    <dgm:cxn modelId="{E87437DB-41D9-4021-9A3E-80E5A61B12E9}" type="presParOf" srcId="{D78F7ABF-98DC-428C-8627-FEEB0605359D}" destId="{D2F9CE9F-2ADF-4D00-87A9-251293D3C1A8}" srcOrd="0" destOrd="0" presId="urn:microsoft.com/office/officeart/2005/8/layout/arrow3"/>
    <dgm:cxn modelId="{F6FCE453-04A5-4473-8B1E-71BFEEA7804C}" type="presParOf" srcId="{D78F7ABF-98DC-428C-8627-FEEB0605359D}" destId="{F9E6B985-E0BD-4DD1-B9CF-4416046418EA}" srcOrd="1" destOrd="0" presId="urn:microsoft.com/office/officeart/2005/8/layout/arrow3"/>
    <dgm:cxn modelId="{2E9DD4A3-BCDD-4A9B-BBC5-88076D28E8E8}" type="presParOf" srcId="{D78F7ABF-98DC-428C-8627-FEEB0605359D}" destId="{055770D2-992E-4117-957C-6F9F20066058}" srcOrd="2" destOrd="0" presId="urn:microsoft.com/office/officeart/2005/8/layout/arrow3"/>
    <dgm:cxn modelId="{C5DBBC00-C49C-4CB4-B46D-4C7E4F9DD0A8}" type="presParOf" srcId="{D78F7ABF-98DC-428C-8627-FEEB0605359D}" destId="{A5590693-EFDF-4DEC-8D38-D63556D9824E}" srcOrd="3" destOrd="0" presId="urn:microsoft.com/office/officeart/2005/8/layout/arrow3"/>
    <dgm:cxn modelId="{F592E01E-3128-4743-A863-8B7CBBF7F2E2}" type="presParOf" srcId="{D78F7ABF-98DC-428C-8627-FEEB0605359D}" destId="{B1BD8DBA-B4B1-429B-BFC0-117AE9176DB8}" srcOrd="4" destOrd="0" presId="urn:microsoft.com/office/officeart/2005/8/layout/arrow3"/>
  </dgm:cxnLst>
  <dgm:bg/>
  <dgm:whole>
    <a:ln w="28575">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7053E0-CEEE-47B6-A41D-C2F4E05329DC}" type="doc">
      <dgm:prSet loTypeId="urn:microsoft.com/office/officeart/2005/8/layout/radial4" loCatId="relationship" qsTypeId="urn:microsoft.com/office/officeart/2005/8/quickstyle/3d1" qsCatId="3D" csTypeId="urn:microsoft.com/office/officeart/2005/8/colors/colorful1#2" csCatId="colorful" phldr="1"/>
      <dgm:spPr/>
      <dgm:t>
        <a:bodyPr/>
        <a:lstStyle/>
        <a:p>
          <a:endParaRPr lang="pt-BR"/>
        </a:p>
      </dgm:t>
    </dgm:pt>
    <dgm:pt modelId="{1EE481AC-AD8D-470A-B350-FACE1D1F5824}">
      <dgm:prSet phldrT="[Texto]" custT="1"/>
      <dgm:spPr/>
      <dgm:t>
        <a:bodyPr/>
        <a:lstStyle/>
        <a:p>
          <a:pPr>
            <a:lnSpc>
              <a:spcPct val="100000"/>
            </a:lnSpc>
            <a:spcAft>
              <a:spcPts val="0"/>
            </a:spcAft>
          </a:pPr>
          <a:r>
            <a:rPr lang="pt-BR" sz="2000" b="1" dirty="0" smtClean="0">
              <a:effectLst>
                <a:outerShdw blurRad="38100" dist="38100" dir="2700000" algn="tl">
                  <a:srgbClr val="000000">
                    <a:alpha val="43137"/>
                  </a:srgbClr>
                </a:outerShdw>
              </a:effectLst>
              <a:latin typeface="+mn-lt"/>
              <a:cs typeface="Arial" pitchFamily="34" charset="0"/>
            </a:rPr>
            <a:t>REDES</a:t>
          </a:r>
        </a:p>
        <a:p>
          <a:pPr>
            <a:lnSpc>
              <a:spcPct val="100000"/>
            </a:lnSpc>
            <a:spcAft>
              <a:spcPts val="0"/>
            </a:spcAft>
          </a:pPr>
          <a:r>
            <a:rPr lang="pt-BR" sz="2000" b="1" dirty="0" smtClean="0">
              <a:effectLst>
                <a:outerShdw blurRad="38100" dist="38100" dir="2700000" algn="tl">
                  <a:srgbClr val="000000">
                    <a:alpha val="43137"/>
                  </a:srgbClr>
                </a:outerShdw>
              </a:effectLst>
              <a:latin typeface="+mn-lt"/>
              <a:cs typeface="Arial" pitchFamily="34" charset="0"/>
            </a:rPr>
            <a:t>DE ATENÇÃO À SAÚDE</a:t>
          </a:r>
          <a:endParaRPr lang="pt-BR" sz="2000" b="1" dirty="0">
            <a:effectLst>
              <a:outerShdw blurRad="38100" dist="38100" dir="2700000" algn="tl">
                <a:srgbClr val="000000">
                  <a:alpha val="43137"/>
                </a:srgbClr>
              </a:outerShdw>
            </a:effectLst>
            <a:latin typeface="+mn-lt"/>
            <a:cs typeface="Arial" pitchFamily="34" charset="0"/>
          </a:endParaRPr>
        </a:p>
      </dgm:t>
    </dgm:pt>
    <dgm:pt modelId="{8344961E-0CA1-42AF-B172-4AA7E7DE40F8}" type="parTrans" cxnId="{F844D078-48AB-4CA4-9EF8-0E3B10BAA275}">
      <dgm:prSet/>
      <dgm:spPr/>
      <dgm:t>
        <a:bodyPr/>
        <a:lstStyle/>
        <a:p>
          <a:endParaRPr lang="pt-BR" sz="1400" b="0">
            <a:solidFill>
              <a:srgbClr val="000000"/>
            </a:solidFill>
            <a:latin typeface="Cambria" pitchFamily="18" charset="0"/>
            <a:cs typeface="Arial" pitchFamily="34" charset="0"/>
          </a:endParaRPr>
        </a:p>
      </dgm:t>
    </dgm:pt>
    <dgm:pt modelId="{393361DF-06AE-4A01-B762-A240C7694ACE}" type="sibTrans" cxnId="{F844D078-48AB-4CA4-9EF8-0E3B10BAA275}">
      <dgm:prSet/>
      <dgm:spPr/>
      <dgm:t>
        <a:bodyPr/>
        <a:lstStyle/>
        <a:p>
          <a:endParaRPr lang="pt-BR" sz="1400" b="0">
            <a:solidFill>
              <a:srgbClr val="000000"/>
            </a:solidFill>
            <a:latin typeface="Cambria" pitchFamily="18" charset="0"/>
            <a:cs typeface="Arial" pitchFamily="34" charset="0"/>
          </a:endParaRPr>
        </a:p>
      </dgm:t>
    </dgm:pt>
    <dgm:pt modelId="{EE885220-B797-47C8-B43E-8D5410EA037D}">
      <dgm:prSet phldrT="[Texto]" custT="1"/>
      <dgm:spPr/>
      <dgm:t>
        <a:bodyPr/>
        <a:lstStyle/>
        <a:p>
          <a:r>
            <a:rPr lang="pt-BR" sz="1800" b="1" dirty="0" smtClean="0">
              <a:latin typeface="+mn-lt"/>
              <a:cs typeface="Arial" pitchFamily="34" charset="0"/>
            </a:rPr>
            <a:t>ORGANIZADAS</a:t>
          </a:r>
        </a:p>
        <a:p>
          <a:r>
            <a:rPr lang="pt-BR" sz="1800" b="0" dirty="0" smtClean="0">
              <a:latin typeface="+mn-lt"/>
              <a:cs typeface="Arial" pitchFamily="34" charset="0"/>
            </a:rPr>
            <a:t>por critérios de eficiência </a:t>
          </a:r>
          <a:endParaRPr lang="pt-BR" sz="1800" b="0" dirty="0">
            <a:latin typeface="+mn-lt"/>
            <a:cs typeface="Arial" pitchFamily="34" charset="0"/>
          </a:endParaRPr>
        </a:p>
      </dgm:t>
    </dgm:pt>
    <dgm:pt modelId="{297FA9AD-E847-4D68-8D6F-21EE3044DC4B}" type="parTrans" cxnId="{4F793289-FA6D-4C9C-B380-5294AECBD527}">
      <dgm:prSet/>
      <dgm:spPr/>
      <dgm:t>
        <a:bodyPr/>
        <a:lstStyle/>
        <a:p>
          <a:endParaRPr lang="pt-BR" sz="1400" b="0">
            <a:solidFill>
              <a:srgbClr val="000000"/>
            </a:solidFill>
            <a:latin typeface="Cambria" pitchFamily="18" charset="0"/>
            <a:cs typeface="Arial" pitchFamily="34" charset="0"/>
          </a:endParaRPr>
        </a:p>
      </dgm:t>
    </dgm:pt>
    <dgm:pt modelId="{672515C7-1C05-4591-AB06-F81C18C22460}" type="sibTrans" cxnId="{4F793289-FA6D-4C9C-B380-5294AECBD527}">
      <dgm:prSet/>
      <dgm:spPr/>
      <dgm:t>
        <a:bodyPr/>
        <a:lstStyle/>
        <a:p>
          <a:endParaRPr lang="pt-BR" sz="1400" b="0">
            <a:solidFill>
              <a:srgbClr val="000000"/>
            </a:solidFill>
            <a:latin typeface="Cambria" pitchFamily="18" charset="0"/>
            <a:cs typeface="Arial" pitchFamily="34" charset="0"/>
          </a:endParaRPr>
        </a:p>
      </dgm:t>
    </dgm:pt>
    <dgm:pt modelId="{D26CFBE9-5C84-426C-A988-DD30D868EC45}">
      <dgm:prSet phldrT="[Texto]" custT="1"/>
      <dgm:spPr/>
      <dgm:t>
        <a:bodyPr/>
        <a:lstStyle/>
        <a:p>
          <a:r>
            <a:rPr lang="pt-BR" sz="1800" b="1" dirty="0" smtClean="0">
              <a:latin typeface="+mn-lt"/>
              <a:cs typeface="Arial" pitchFamily="34" charset="0"/>
            </a:rPr>
            <a:t>INTEGRADAS</a:t>
          </a:r>
        </a:p>
        <a:p>
          <a:r>
            <a:rPr lang="pt-BR" sz="1800" b="0" dirty="0" smtClean="0">
              <a:latin typeface="+mn-lt"/>
              <a:cs typeface="Arial" pitchFamily="34" charset="0"/>
            </a:rPr>
            <a:t>a partir da complementaridade </a:t>
          </a:r>
          <a:endParaRPr lang="pt-BR" sz="1800" b="0" dirty="0">
            <a:latin typeface="+mn-lt"/>
            <a:cs typeface="Arial" pitchFamily="34" charset="0"/>
          </a:endParaRPr>
        </a:p>
      </dgm:t>
    </dgm:pt>
    <dgm:pt modelId="{B4BC3A9A-FC8C-4E8D-8B50-1155FF9822EC}" type="parTrans" cxnId="{9EA14688-2A3E-42B5-B95B-D02E9BF97706}">
      <dgm:prSet/>
      <dgm:spPr/>
      <dgm:t>
        <a:bodyPr/>
        <a:lstStyle/>
        <a:p>
          <a:endParaRPr lang="pt-BR" sz="1400" b="0">
            <a:solidFill>
              <a:srgbClr val="000000"/>
            </a:solidFill>
            <a:latin typeface="Cambria" pitchFamily="18" charset="0"/>
            <a:cs typeface="Arial" pitchFamily="34" charset="0"/>
          </a:endParaRPr>
        </a:p>
      </dgm:t>
    </dgm:pt>
    <dgm:pt modelId="{CEB13364-91F0-49F9-BAAB-9736C5FF954F}" type="sibTrans" cxnId="{9EA14688-2A3E-42B5-B95B-D02E9BF97706}">
      <dgm:prSet/>
      <dgm:spPr/>
      <dgm:t>
        <a:bodyPr/>
        <a:lstStyle/>
        <a:p>
          <a:endParaRPr lang="pt-BR" sz="1400" b="0">
            <a:solidFill>
              <a:srgbClr val="000000"/>
            </a:solidFill>
            <a:latin typeface="Cambria" pitchFamily="18" charset="0"/>
            <a:cs typeface="Arial" pitchFamily="34" charset="0"/>
          </a:endParaRPr>
        </a:p>
      </dgm:t>
    </dgm:pt>
    <dgm:pt modelId="{104D76BD-2355-48D8-AD0A-EB012B857DD1}">
      <dgm:prSet phldrT="[Texto]" custT="1"/>
      <dgm:spPr/>
      <dgm:t>
        <a:bodyPr/>
        <a:lstStyle/>
        <a:p>
          <a:r>
            <a:rPr lang="pt-BR" sz="1800" b="1" dirty="0" smtClean="0">
              <a:latin typeface="+mn-lt"/>
              <a:cs typeface="Arial" pitchFamily="34" charset="0"/>
            </a:rPr>
            <a:t>VOLTADAS</a:t>
          </a:r>
        </a:p>
        <a:p>
          <a:r>
            <a:rPr lang="pt-BR" sz="1800" b="0" dirty="0" smtClean="0">
              <a:latin typeface="+mn-lt"/>
              <a:cs typeface="Arial" pitchFamily="34" charset="0"/>
            </a:rPr>
            <a:t>Para as necessidades populacionais </a:t>
          </a:r>
          <a:endParaRPr lang="pt-BR" sz="1800" b="0" dirty="0">
            <a:latin typeface="+mn-lt"/>
            <a:cs typeface="Arial" pitchFamily="34" charset="0"/>
          </a:endParaRPr>
        </a:p>
      </dgm:t>
    </dgm:pt>
    <dgm:pt modelId="{2D04C776-E173-4ECC-8AC1-704731029FFB}" type="parTrans" cxnId="{79C9A651-E60B-4F0E-A6F3-2746058B2D3B}">
      <dgm:prSet/>
      <dgm:spPr/>
      <dgm:t>
        <a:bodyPr/>
        <a:lstStyle/>
        <a:p>
          <a:endParaRPr lang="pt-BR" sz="1400" b="0">
            <a:solidFill>
              <a:srgbClr val="000000"/>
            </a:solidFill>
            <a:latin typeface="Cambria" pitchFamily="18" charset="0"/>
            <a:cs typeface="Arial" pitchFamily="34" charset="0"/>
          </a:endParaRPr>
        </a:p>
      </dgm:t>
    </dgm:pt>
    <dgm:pt modelId="{4D27E364-B25F-4499-A3A5-5D7F1F191F26}" type="sibTrans" cxnId="{79C9A651-E60B-4F0E-A6F3-2746058B2D3B}">
      <dgm:prSet/>
      <dgm:spPr/>
      <dgm:t>
        <a:bodyPr/>
        <a:lstStyle/>
        <a:p>
          <a:endParaRPr lang="pt-BR" sz="1400" b="0">
            <a:solidFill>
              <a:srgbClr val="000000"/>
            </a:solidFill>
            <a:latin typeface="Cambria" pitchFamily="18" charset="0"/>
            <a:cs typeface="Arial" pitchFamily="34" charset="0"/>
          </a:endParaRPr>
        </a:p>
      </dgm:t>
    </dgm:pt>
    <dgm:pt modelId="{8380E7A5-534B-4953-97B5-392BAACBABDA}">
      <dgm:prSet phldrT="[Texto]" custT="1"/>
      <dgm:spPr/>
      <dgm:t>
        <a:bodyPr/>
        <a:lstStyle/>
        <a:p>
          <a:r>
            <a:rPr lang="pt-BR" sz="1800" b="1" dirty="0" smtClean="0">
              <a:latin typeface="+mn-lt"/>
              <a:cs typeface="Arial" pitchFamily="34" charset="0"/>
            </a:rPr>
            <a:t>CONSTRUÍDAS</a:t>
          </a:r>
        </a:p>
        <a:p>
          <a:r>
            <a:rPr lang="pt-BR" sz="1800" b="0" dirty="0" smtClean="0">
              <a:latin typeface="+mn-lt"/>
              <a:cs typeface="Arial" pitchFamily="34" charset="0"/>
            </a:rPr>
            <a:t>mediante o planejamento, e o financiamento tripartite</a:t>
          </a:r>
          <a:endParaRPr lang="pt-BR" sz="1800" b="0" dirty="0">
            <a:latin typeface="+mn-lt"/>
            <a:cs typeface="Arial" pitchFamily="34" charset="0"/>
          </a:endParaRPr>
        </a:p>
      </dgm:t>
    </dgm:pt>
    <dgm:pt modelId="{FB4DD037-1CEE-4D64-A9AE-733E302B056B}" type="parTrans" cxnId="{02A87424-97A5-494D-B813-E79164461E11}">
      <dgm:prSet/>
      <dgm:spPr/>
      <dgm:t>
        <a:bodyPr/>
        <a:lstStyle/>
        <a:p>
          <a:endParaRPr lang="pt-BR" sz="1400" b="0">
            <a:solidFill>
              <a:srgbClr val="000000"/>
            </a:solidFill>
            <a:latin typeface="Cambria" pitchFamily="18" charset="0"/>
            <a:cs typeface="Arial" pitchFamily="34" charset="0"/>
          </a:endParaRPr>
        </a:p>
      </dgm:t>
    </dgm:pt>
    <dgm:pt modelId="{3C66F656-879E-4758-92C3-BFCDCFA77EBB}" type="sibTrans" cxnId="{02A87424-97A5-494D-B813-E79164461E11}">
      <dgm:prSet/>
      <dgm:spPr/>
      <dgm:t>
        <a:bodyPr/>
        <a:lstStyle/>
        <a:p>
          <a:endParaRPr lang="pt-BR" sz="1400" b="0">
            <a:solidFill>
              <a:srgbClr val="000000"/>
            </a:solidFill>
            <a:latin typeface="Cambria" pitchFamily="18" charset="0"/>
            <a:cs typeface="Arial" pitchFamily="34" charset="0"/>
          </a:endParaRPr>
        </a:p>
      </dgm:t>
    </dgm:pt>
    <dgm:pt modelId="{95A2D4A3-E094-4C12-90C3-995A77522E46}">
      <dgm:prSet custT="1"/>
      <dgm:spPr/>
      <dgm:t>
        <a:bodyPr/>
        <a:lstStyle/>
        <a:p>
          <a:r>
            <a:rPr lang="pt-BR" sz="1800" b="1" dirty="0" smtClean="0">
              <a:latin typeface="+mn-lt"/>
              <a:cs typeface="Arial" pitchFamily="34" charset="0"/>
            </a:rPr>
            <a:t>OBJETIVADAS</a:t>
          </a:r>
        </a:p>
        <a:p>
          <a:r>
            <a:rPr lang="pt-BR" sz="1800" b="0" dirty="0" smtClean="0">
              <a:latin typeface="+mn-lt"/>
              <a:cs typeface="Arial" pitchFamily="34" charset="0"/>
            </a:rPr>
            <a:t>pela provisão de atenção contínua e integral</a:t>
          </a:r>
          <a:endParaRPr lang="pt-BR" sz="1800" b="0" dirty="0">
            <a:latin typeface="+mn-lt"/>
            <a:cs typeface="Arial" pitchFamily="34" charset="0"/>
          </a:endParaRPr>
        </a:p>
      </dgm:t>
    </dgm:pt>
    <dgm:pt modelId="{8471E5EC-00C2-41B0-9C1F-232CC5AD1F91}" type="parTrans" cxnId="{D2A47A93-E86E-44C7-86DD-628085F32F85}">
      <dgm:prSet/>
      <dgm:spPr/>
      <dgm:t>
        <a:bodyPr/>
        <a:lstStyle/>
        <a:p>
          <a:endParaRPr lang="pt-BR" sz="1400" b="0">
            <a:solidFill>
              <a:srgbClr val="000000"/>
            </a:solidFill>
            <a:latin typeface="Cambria" pitchFamily="18" charset="0"/>
            <a:cs typeface="Arial" pitchFamily="34" charset="0"/>
          </a:endParaRPr>
        </a:p>
      </dgm:t>
    </dgm:pt>
    <dgm:pt modelId="{29B355A7-3902-4210-B38C-88A1F768625B}" type="sibTrans" cxnId="{D2A47A93-E86E-44C7-86DD-628085F32F85}">
      <dgm:prSet/>
      <dgm:spPr/>
      <dgm:t>
        <a:bodyPr/>
        <a:lstStyle/>
        <a:p>
          <a:endParaRPr lang="pt-BR" sz="1400" b="0">
            <a:solidFill>
              <a:srgbClr val="000000"/>
            </a:solidFill>
            <a:latin typeface="Cambria" pitchFamily="18" charset="0"/>
            <a:cs typeface="Arial" pitchFamily="34" charset="0"/>
          </a:endParaRPr>
        </a:p>
      </dgm:t>
    </dgm:pt>
    <dgm:pt modelId="{C5661062-CBEC-4986-A5E7-F576CC44D378}" type="pres">
      <dgm:prSet presAssocID="{FF7053E0-CEEE-47B6-A41D-C2F4E05329DC}" presName="cycle" presStyleCnt="0">
        <dgm:presLayoutVars>
          <dgm:chMax val="1"/>
          <dgm:dir/>
          <dgm:animLvl val="ctr"/>
          <dgm:resizeHandles val="exact"/>
        </dgm:presLayoutVars>
      </dgm:prSet>
      <dgm:spPr/>
      <dgm:t>
        <a:bodyPr/>
        <a:lstStyle/>
        <a:p>
          <a:endParaRPr lang="pt-BR"/>
        </a:p>
      </dgm:t>
    </dgm:pt>
    <dgm:pt modelId="{1C3FA8AE-83FC-4974-922F-DE47096E67CF}" type="pres">
      <dgm:prSet presAssocID="{1EE481AC-AD8D-470A-B350-FACE1D1F5824}" presName="centerShape" presStyleLbl="node0" presStyleIdx="0" presStyleCnt="1" custScaleX="132472" custLinFactNeighborX="-1535" custLinFactNeighborY="4226"/>
      <dgm:spPr/>
      <dgm:t>
        <a:bodyPr/>
        <a:lstStyle/>
        <a:p>
          <a:endParaRPr lang="pt-BR"/>
        </a:p>
      </dgm:t>
    </dgm:pt>
    <dgm:pt modelId="{06C6334B-A32F-40E6-A9B5-152B9567288E}" type="pres">
      <dgm:prSet presAssocID="{297FA9AD-E847-4D68-8D6F-21EE3044DC4B}" presName="parTrans" presStyleLbl="bgSibTrans2D1" presStyleIdx="0" presStyleCnt="5"/>
      <dgm:spPr/>
      <dgm:t>
        <a:bodyPr/>
        <a:lstStyle/>
        <a:p>
          <a:endParaRPr lang="pt-BR"/>
        </a:p>
      </dgm:t>
    </dgm:pt>
    <dgm:pt modelId="{BFF9F9FA-A630-415B-9171-D9D443605DCA}" type="pres">
      <dgm:prSet presAssocID="{EE885220-B797-47C8-B43E-8D5410EA037D}" presName="node" presStyleLbl="node1" presStyleIdx="0" presStyleCnt="5" custScaleX="110841" custScaleY="115094" custRadScaleRad="113529" custRadScaleInc="238">
        <dgm:presLayoutVars>
          <dgm:bulletEnabled val="1"/>
        </dgm:presLayoutVars>
      </dgm:prSet>
      <dgm:spPr/>
      <dgm:t>
        <a:bodyPr/>
        <a:lstStyle/>
        <a:p>
          <a:endParaRPr lang="pt-BR"/>
        </a:p>
      </dgm:t>
    </dgm:pt>
    <dgm:pt modelId="{09B031D2-7CCD-4DA1-BCB6-745718138E5F}" type="pres">
      <dgm:prSet presAssocID="{B4BC3A9A-FC8C-4E8D-8B50-1155FF9822EC}" presName="parTrans" presStyleLbl="bgSibTrans2D1" presStyleIdx="1" presStyleCnt="5"/>
      <dgm:spPr/>
      <dgm:t>
        <a:bodyPr/>
        <a:lstStyle/>
        <a:p>
          <a:endParaRPr lang="pt-BR"/>
        </a:p>
      </dgm:t>
    </dgm:pt>
    <dgm:pt modelId="{A10DD15C-7A7B-4EC5-9FB0-910F154D4F4D}" type="pres">
      <dgm:prSet presAssocID="{D26CFBE9-5C84-426C-A988-DD30D868EC45}" presName="node" presStyleLbl="node1" presStyleIdx="1" presStyleCnt="5" custScaleX="119606" custScaleY="102018" custRadScaleRad="126702" custRadScaleInc="-23871">
        <dgm:presLayoutVars>
          <dgm:bulletEnabled val="1"/>
        </dgm:presLayoutVars>
      </dgm:prSet>
      <dgm:spPr/>
      <dgm:t>
        <a:bodyPr/>
        <a:lstStyle/>
        <a:p>
          <a:endParaRPr lang="pt-BR"/>
        </a:p>
      </dgm:t>
    </dgm:pt>
    <dgm:pt modelId="{50F2587F-6662-4779-961B-0E8C69A1D9F8}" type="pres">
      <dgm:prSet presAssocID="{8471E5EC-00C2-41B0-9C1F-232CC5AD1F91}" presName="parTrans" presStyleLbl="bgSibTrans2D1" presStyleIdx="2" presStyleCnt="5"/>
      <dgm:spPr/>
      <dgm:t>
        <a:bodyPr/>
        <a:lstStyle/>
        <a:p>
          <a:endParaRPr lang="pt-BR"/>
        </a:p>
      </dgm:t>
    </dgm:pt>
    <dgm:pt modelId="{5754360D-BCDD-4D03-8567-4735D3FD57F9}" type="pres">
      <dgm:prSet presAssocID="{95A2D4A3-E094-4C12-90C3-995A77522E46}" presName="node" presStyleLbl="node1" presStyleIdx="2" presStyleCnt="5" custScaleX="124149" custScaleY="117191" custRadScaleRad="91892" custRadScaleInc="-2606">
        <dgm:presLayoutVars>
          <dgm:bulletEnabled val="1"/>
        </dgm:presLayoutVars>
      </dgm:prSet>
      <dgm:spPr/>
      <dgm:t>
        <a:bodyPr/>
        <a:lstStyle/>
        <a:p>
          <a:endParaRPr lang="pt-BR"/>
        </a:p>
      </dgm:t>
    </dgm:pt>
    <dgm:pt modelId="{CC365D77-C725-4EEC-9837-280612FEB03D}" type="pres">
      <dgm:prSet presAssocID="{FB4DD037-1CEE-4D64-A9AE-733E302B056B}" presName="parTrans" presStyleLbl="bgSibTrans2D1" presStyleIdx="3" presStyleCnt="5"/>
      <dgm:spPr/>
      <dgm:t>
        <a:bodyPr/>
        <a:lstStyle/>
        <a:p>
          <a:endParaRPr lang="pt-BR"/>
        </a:p>
      </dgm:t>
    </dgm:pt>
    <dgm:pt modelId="{36EB1D95-2110-47C1-942A-5B024CE98AC2}" type="pres">
      <dgm:prSet presAssocID="{8380E7A5-534B-4953-97B5-392BAACBABDA}" presName="node" presStyleLbl="node1" presStyleIdx="3" presStyleCnt="5" custScaleX="119607" custScaleY="119354" custRadScaleRad="119953" custRadScaleInc="18147">
        <dgm:presLayoutVars>
          <dgm:bulletEnabled val="1"/>
        </dgm:presLayoutVars>
      </dgm:prSet>
      <dgm:spPr/>
      <dgm:t>
        <a:bodyPr/>
        <a:lstStyle/>
        <a:p>
          <a:endParaRPr lang="pt-BR"/>
        </a:p>
      </dgm:t>
    </dgm:pt>
    <dgm:pt modelId="{FC4F1B10-2304-4E17-9D9B-39D2304686E6}" type="pres">
      <dgm:prSet presAssocID="{2D04C776-E173-4ECC-8AC1-704731029FFB}" presName="parTrans" presStyleLbl="bgSibTrans2D1" presStyleIdx="4" presStyleCnt="5"/>
      <dgm:spPr/>
      <dgm:t>
        <a:bodyPr/>
        <a:lstStyle/>
        <a:p>
          <a:endParaRPr lang="pt-BR"/>
        </a:p>
      </dgm:t>
    </dgm:pt>
    <dgm:pt modelId="{604DBF1B-0409-490D-AC00-ABAA20BEF642}" type="pres">
      <dgm:prSet presAssocID="{104D76BD-2355-48D8-AD0A-EB012B857DD1}" presName="node" presStyleLbl="node1" presStyleIdx="4" presStyleCnt="5" custScaleX="136426" custScaleY="131111" custRadScaleRad="113193" custRadScaleInc="5510">
        <dgm:presLayoutVars>
          <dgm:bulletEnabled val="1"/>
        </dgm:presLayoutVars>
      </dgm:prSet>
      <dgm:spPr/>
      <dgm:t>
        <a:bodyPr/>
        <a:lstStyle/>
        <a:p>
          <a:endParaRPr lang="pt-BR"/>
        </a:p>
      </dgm:t>
    </dgm:pt>
  </dgm:ptLst>
  <dgm:cxnLst>
    <dgm:cxn modelId="{D4C54836-1965-4FDA-8A1A-9D4733F816A5}" type="presOf" srcId="{1EE481AC-AD8D-470A-B350-FACE1D1F5824}" destId="{1C3FA8AE-83FC-4974-922F-DE47096E67CF}" srcOrd="0" destOrd="0" presId="urn:microsoft.com/office/officeart/2005/8/layout/radial4"/>
    <dgm:cxn modelId="{F91B2D30-A882-4045-A8B9-F398D7A9FA69}" type="presOf" srcId="{104D76BD-2355-48D8-AD0A-EB012B857DD1}" destId="{604DBF1B-0409-490D-AC00-ABAA20BEF642}" srcOrd="0" destOrd="0" presId="urn:microsoft.com/office/officeart/2005/8/layout/radial4"/>
    <dgm:cxn modelId="{D2A47A93-E86E-44C7-86DD-628085F32F85}" srcId="{1EE481AC-AD8D-470A-B350-FACE1D1F5824}" destId="{95A2D4A3-E094-4C12-90C3-995A77522E46}" srcOrd="2" destOrd="0" parTransId="{8471E5EC-00C2-41B0-9C1F-232CC5AD1F91}" sibTransId="{29B355A7-3902-4210-B38C-88A1F768625B}"/>
    <dgm:cxn modelId="{F844D078-48AB-4CA4-9EF8-0E3B10BAA275}" srcId="{FF7053E0-CEEE-47B6-A41D-C2F4E05329DC}" destId="{1EE481AC-AD8D-470A-B350-FACE1D1F5824}" srcOrd="0" destOrd="0" parTransId="{8344961E-0CA1-42AF-B172-4AA7E7DE40F8}" sibTransId="{393361DF-06AE-4A01-B762-A240C7694ACE}"/>
    <dgm:cxn modelId="{9A318255-C7B2-4275-87B1-FFBEDE666254}" type="presOf" srcId="{D26CFBE9-5C84-426C-A988-DD30D868EC45}" destId="{A10DD15C-7A7B-4EC5-9FB0-910F154D4F4D}" srcOrd="0" destOrd="0" presId="urn:microsoft.com/office/officeart/2005/8/layout/radial4"/>
    <dgm:cxn modelId="{88C85804-31B6-4265-AE7C-18E150D80365}" type="presOf" srcId="{FF7053E0-CEEE-47B6-A41D-C2F4E05329DC}" destId="{C5661062-CBEC-4986-A5E7-F576CC44D378}" srcOrd="0" destOrd="0" presId="urn:microsoft.com/office/officeart/2005/8/layout/radial4"/>
    <dgm:cxn modelId="{4F793289-FA6D-4C9C-B380-5294AECBD527}" srcId="{1EE481AC-AD8D-470A-B350-FACE1D1F5824}" destId="{EE885220-B797-47C8-B43E-8D5410EA037D}" srcOrd="0" destOrd="0" parTransId="{297FA9AD-E847-4D68-8D6F-21EE3044DC4B}" sibTransId="{672515C7-1C05-4591-AB06-F81C18C22460}"/>
    <dgm:cxn modelId="{2466573F-0C96-4EAF-8F0B-36754F9053A2}" type="presOf" srcId="{B4BC3A9A-FC8C-4E8D-8B50-1155FF9822EC}" destId="{09B031D2-7CCD-4DA1-BCB6-745718138E5F}" srcOrd="0" destOrd="0" presId="urn:microsoft.com/office/officeart/2005/8/layout/radial4"/>
    <dgm:cxn modelId="{BCAE6E7B-74E9-4F25-9716-D350384CADE5}" type="presOf" srcId="{8380E7A5-534B-4953-97B5-392BAACBABDA}" destId="{36EB1D95-2110-47C1-942A-5B024CE98AC2}" srcOrd="0" destOrd="0" presId="urn:microsoft.com/office/officeart/2005/8/layout/radial4"/>
    <dgm:cxn modelId="{96214FB3-E915-4447-A82D-F5C02C9391A9}" type="presOf" srcId="{FB4DD037-1CEE-4D64-A9AE-733E302B056B}" destId="{CC365D77-C725-4EEC-9837-280612FEB03D}" srcOrd="0" destOrd="0" presId="urn:microsoft.com/office/officeart/2005/8/layout/radial4"/>
    <dgm:cxn modelId="{4A440784-E320-4808-B045-F3C22317F92A}" type="presOf" srcId="{2D04C776-E173-4ECC-8AC1-704731029FFB}" destId="{FC4F1B10-2304-4E17-9D9B-39D2304686E6}" srcOrd="0" destOrd="0" presId="urn:microsoft.com/office/officeart/2005/8/layout/radial4"/>
    <dgm:cxn modelId="{CD434CC3-D017-4FB6-8C07-36243B74D6DD}" type="presOf" srcId="{8471E5EC-00C2-41B0-9C1F-232CC5AD1F91}" destId="{50F2587F-6662-4779-961B-0E8C69A1D9F8}" srcOrd="0" destOrd="0" presId="urn:microsoft.com/office/officeart/2005/8/layout/radial4"/>
    <dgm:cxn modelId="{02A87424-97A5-494D-B813-E79164461E11}" srcId="{1EE481AC-AD8D-470A-B350-FACE1D1F5824}" destId="{8380E7A5-534B-4953-97B5-392BAACBABDA}" srcOrd="3" destOrd="0" parTransId="{FB4DD037-1CEE-4D64-A9AE-733E302B056B}" sibTransId="{3C66F656-879E-4758-92C3-BFCDCFA77EBB}"/>
    <dgm:cxn modelId="{9EA14688-2A3E-42B5-B95B-D02E9BF97706}" srcId="{1EE481AC-AD8D-470A-B350-FACE1D1F5824}" destId="{D26CFBE9-5C84-426C-A988-DD30D868EC45}" srcOrd="1" destOrd="0" parTransId="{B4BC3A9A-FC8C-4E8D-8B50-1155FF9822EC}" sibTransId="{CEB13364-91F0-49F9-BAAB-9736C5FF954F}"/>
    <dgm:cxn modelId="{A6FBB4F3-8830-4CD7-B190-A5B63620C6D2}" type="presOf" srcId="{EE885220-B797-47C8-B43E-8D5410EA037D}" destId="{BFF9F9FA-A630-415B-9171-D9D443605DCA}" srcOrd="0" destOrd="0" presId="urn:microsoft.com/office/officeart/2005/8/layout/radial4"/>
    <dgm:cxn modelId="{20651C31-FA96-4251-B2E4-458BF0E74400}" type="presOf" srcId="{95A2D4A3-E094-4C12-90C3-995A77522E46}" destId="{5754360D-BCDD-4D03-8567-4735D3FD57F9}" srcOrd="0" destOrd="0" presId="urn:microsoft.com/office/officeart/2005/8/layout/radial4"/>
    <dgm:cxn modelId="{79C9A651-E60B-4F0E-A6F3-2746058B2D3B}" srcId="{1EE481AC-AD8D-470A-B350-FACE1D1F5824}" destId="{104D76BD-2355-48D8-AD0A-EB012B857DD1}" srcOrd="4" destOrd="0" parTransId="{2D04C776-E173-4ECC-8AC1-704731029FFB}" sibTransId="{4D27E364-B25F-4499-A3A5-5D7F1F191F26}"/>
    <dgm:cxn modelId="{AB3F5EBE-046B-4F49-A263-CD2CE284EB56}" type="presOf" srcId="{297FA9AD-E847-4D68-8D6F-21EE3044DC4B}" destId="{06C6334B-A32F-40E6-A9B5-152B9567288E}" srcOrd="0" destOrd="0" presId="urn:microsoft.com/office/officeart/2005/8/layout/radial4"/>
    <dgm:cxn modelId="{27CC757F-0F00-4EE3-998E-687B66C98702}" type="presParOf" srcId="{C5661062-CBEC-4986-A5E7-F576CC44D378}" destId="{1C3FA8AE-83FC-4974-922F-DE47096E67CF}" srcOrd="0" destOrd="0" presId="urn:microsoft.com/office/officeart/2005/8/layout/radial4"/>
    <dgm:cxn modelId="{3F413500-3889-42DE-B908-241F47061F9A}" type="presParOf" srcId="{C5661062-CBEC-4986-A5E7-F576CC44D378}" destId="{06C6334B-A32F-40E6-A9B5-152B9567288E}" srcOrd="1" destOrd="0" presId="urn:microsoft.com/office/officeart/2005/8/layout/radial4"/>
    <dgm:cxn modelId="{FA5FC29F-8450-45C8-869C-87F109E7B3BB}" type="presParOf" srcId="{C5661062-CBEC-4986-A5E7-F576CC44D378}" destId="{BFF9F9FA-A630-415B-9171-D9D443605DCA}" srcOrd="2" destOrd="0" presId="urn:microsoft.com/office/officeart/2005/8/layout/radial4"/>
    <dgm:cxn modelId="{CF97A5EC-D2BC-437C-81A9-B8CC2F1AAF6A}" type="presParOf" srcId="{C5661062-CBEC-4986-A5E7-F576CC44D378}" destId="{09B031D2-7CCD-4DA1-BCB6-745718138E5F}" srcOrd="3" destOrd="0" presId="urn:microsoft.com/office/officeart/2005/8/layout/radial4"/>
    <dgm:cxn modelId="{B2D42982-1DA7-438D-A2AD-7A5B26CB9086}" type="presParOf" srcId="{C5661062-CBEC-4986-A5E7-F576CC44D378}" destId="{A10DD15C-7A7B-4EC5-9FB0-910F154D4F4D}" srcOrd="4" destOrd="0" presId="urn:microsoft.com/office/officeart/2005/8/layout/radial4"/>
    <dgm:cxn modelId="{7C91616D-983D-4C6C-B75C-F764091B7A8E}" type="presParOf" srcId="{C5661062-CBEC-4986-A5E7-F576CC44D378}" destId="{50F2587F-6662-4779-961B-0E8C69A1D9F8}" srcOrd="5" destOrd="0" presId="urn:microsoft.com/office/officeart/2005/8/layout/radial4"/>
    <dgm:cxn modelId="{A88AF141-6235-4440-97C4-224CE28149AD}" type="presParOf" srcId="{C5661062-CBEC-4986-A5E7-F576CC44D378}" destId="{5754360D-BCDD-4D03-8567-4735D3FD57F9}" srcOrd="6" destOrd="0" presId="urn:microsoft.com/office/officeart/2005/8/layout/radial4"/>
    <dgm:cxn modelId="{17D5906F-9C5E-4EDF-97D5-A5B63A1280F9}" type="presParOf" srcId="{C5661062-CBEC-4986-A5E7-F576CC44D378}" destId="{CC365D77-C725-4EEC-9837-280612FEB03D}" srcOrd="7" destOrd="0" presId="urn:microsoft.com/office/officeart/2005/8/layout/radial4"/>
    <dgm:cxn modelId="{BA8FA3A7-7946-4493-8E40-22E5757BE734}" type="presParOf" srcId="{C5661062-CBEC-4986-A5E7-F576CC44D378}" destId="{36EB1D95-2110-47C1-942A-5B024CE98AC2}" srcOrd="8" destOrd="0" presId="urn:microsoft.com/office/officeart/2005/8/layout/radial4"/>
    <dgm:cxn modelId="{B7DAD23B-9B72-4B4D-B134-BF770615875E}" type="presParOf" srcId="{C5661062-CBEC-4986-A5E7-F576CC44D378}" destId="{FC4F1B10-2304-4E17-9D9B-39D2304686E6}" srcOrd="9" destOrd="0" presId="urn:microsoft.com/office/officeart/2005/8/layout/radial4"/>
    <dgm:cxn modelId="{8909EC0C-2378-44F3-9EAA-082B9AADC1E6}" type="presParOf" srcId="{C5661062-CBEC-4986-A5E7-F576CC44D378}" destId="{604DBF1B-0409-490D-AC00-ABAA20BEF642}" srcOrd="1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A49767-9942-4791-965A-E283B2AB9C1B}"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pt-BR"/>
        </a:p>
      </dgm:t>
    </dgm:pt>
    <dgm:pt modelId="{E31018E2-729B-4E4F-AC24-4A6A10BDC25F}">
      <dgm:prSet phldrT="[Texto]"/>
      <dgm:spPr/>
      <dgm:t>
        <a:bodyPr/>
        <a:lstStyle/>
        <a:p>
          <a:r>
            <a:rPr lang="pt-BR" b="1" dirty="0" smtClean="0">
              <a:solidFill>
                <a:schemeClr val="bg1"/>
              </a:solidFill>
            </a:rPr>
            <a:t>RAS Elementos</a:t>
          </a:r>
          <a:endParaRPr lang="pt-BR" b="1" dirty="0">
            <a:solidFill>
              <a:schemeClr val="bg1"/>
            </a:solidFill>
          </a:endParaRPr>
        </a:p>
      </dgm:t>
    </dgm:pt>
    <dgm:pt modelId="{D0D04273-25A3-4491-A1AD-6A29A171126C}" type="parTrans" cxnId="{A7084811-D501-468F-A422-B002D051D534}">
      <dgm:prSet/>
      <dgm:spPr/>
      <dgm:t>
        <a:bodyPr/>
        <a:lstStyle/>
        <a:p>
          <a:endParaRPr lang="pt-BR"/>
        </a:p>
      </dgm:t>
    </dgm:pt>
    <dgm:pt modelId="{6E195581-125A-4176-8D52-BA79F44458FE}" type="sibTrans" cxnId="{A7084811-D501-468F-A422-B002D051D534}">
      <dgm:prSet/>
      <dgm:spPr/>
      <dgm:t>
        <a:bodyPr/>
        <a:lstStyle/>
        <a:p>
          <a:endParaRPr lang="pt-BR"/>
        </a:p>
      </dgm:t>
    </dgm:pt>
    <dgm:pt modelId="{5BC471A5-A700-4AF8-AECE-92003C0FB02A}">
      <dgm:prSet phldrT="[Texto]">
        <dgm:style>
          <a:lnRef idx="1">
            <a:schemeClr val="accent1"/>
          </a:lnRef>
          <a:fillRef idx="2">
            <a:schemeClr val="accent1"/>
          </a:fillRef>
          <a:effectRef idx="1">
            <a:schemeClr val="accent1"/>
          </a:effectRef>
          <a:fontRef idx="minor">
            <a:schemeClr val="dk1"/>
          </a:fontRef>
        </dgm:style>
      </dgm:prSet>
      <dgm:spPr/>
      <dgm:t>
        <a:bodyPr/>
        <a:lstStyle/>
        <a:p>
          <a:pPr marL="0" indent="266700"/>
          <a:r>
            <a:rPr lang="pt-BR" dirty="0" smtClean="0">
              <a:solidFill>
                <a:schemeClr val="tx1"/>
              </a:solidFill>
            </a:rPr>
            <a:t>POPULAÇÃO E AS REGIÕES DE SAÚDE</a:t>
          </a:r>
          <a:endParaRPr lang="pt-BR" dirty="0"/>
        </a:p>
      </dgm:t>
    </dgm:pt>
    <dgm:pt modelId="{9AFC67C7-C8F8-4176-B0D5-443B64C76A44}" type="parTrans" cxnId="{755D0FDC-045A-458F-AE71-960F40176649}">
      <dgm:prSet/>
      <dgm:spPr/>
      <dgm:t>
        <a:bodyPr/>
        <a:lstStyle/>
        <a:p>
          <a:endParaRPr lang="pt-BR"/>
        </a:p>
      </dgm:t>
    </dgm:pt>
    <dgm:pt modelId="{ECAE75EF-05F9-49EA-A621-3CB6C516A92B}" type="sibTrans" cxnId="{755D0FDC-045A-458F-AE71-960F40176649}">
      <dgm:prSet/>
      <dgm:spPr/>
      <dgm:t>
        <a:bodyPr/>
        <a:lstStyle/>
        <a:p>
          <a:endParaRPr lang="pt-BR"/>
        </a:p>
      </dgm:t>
    </dgm:pt>
    <dgm:pt modelId="{82490092-47C8-4545-8768-6DB40CB8DD46}">
      <dgm:prSet phldrT="[Texto]">
        <dgm:style>
          <a:lnRef idx="1">
            <a:schemeClr val="accent1"/>
          </a:lnRef>
          <a:fillRef idx="2">
            <a:schemeClr val="accent1"/>
          </a:fillRef>
          <a:effectRef idx="1">
            <a:schemeClr val="accent1"/>
          </a:effectRef>
          <a:fontRef idx="minor">
            <a:schemeClr val="dk1"/>
          </a:fontRef>
        </dgm:style>
      </dgm:prSet>
      <dgm:spPr/>
      <dgm:t>
        <a:bodyPr/>
        <a:lstStyle/>
        <a:p>
          <a:pPr marL="0" indent="171450"/>
          <a:r>
            <a:rPr lang="pt-BR" dirty="0" smtClean="0">
              <a:solidFill>
                <a:schemeClr val="tx1"/>
              </a:solidFill>
            </a:rPr>
            <a:t>ESTRUTURA OPERACIONAL: Componentes</a:t>
          </a:r>
          <a:endParaRPr lang="pt-BR" dirty="0"/>
        </a:p>
      </dgm:t>
    </dgm:pt>
    <dgm:pt modelId="{7D55197B-38AA-49A3-8048-C27352AE39BA}" type="parTrans" cxnId="{52E42583-F1D3-4534-9023-4D0A50772E89}">
      <dgm:prSet/>
      <dgm:spPr/>
      <dgm:t>
        <a:bodyPr/>
        <a:lstStyle/>
        <a:p>
          <a:endParaRPr lang="pt-BR"/>
        </a:p>
      </dgm:t>
    </dgm:pt>
    <dgm:pt modelId="{D62EBA4C-2288-4B3E-90EF-ECF0A501CF2F}" type="sibTrans" cxnId="{52E42583-F1D3-4534-9023-4D0A50772E89}">
      <dgm:prSet/>
      <dgm:spPr/>
      <dgm:t>
        <a:bodyPr/>
        <a:lstStyle/>
        <a:p>
          <a:endParaRPr lang="pt-BR"/>
        </a:p>
      </dgm:t>
    </dgm:pt>
    <dgm:pt modelId="{5B03846D-A70A-4B24-B1CE-1244EFEEE026}">
      <dgm:prSet phldrT="[Texto]">
        <dgm:style>
          <a:lnRef idx="1">
            <a:schemeClr val="accent1"/>
          </a:lnRef>
          <a:fillRef idx="2">
            <a:schemeClr val="accent1"/>
          </a:fillRef>
          <a:effectRef idx="1">
            <a:schemeClr val="accent1"/>
          </a:effectRef>
          <a:fontRef idx="minor">
            <a:schemeClr val="dk1"/>
          </a:fontRef>
        </dgm:style>
      </dgm:prSet>
      <dgm:spPr/>
      <dgm:t>
        <a:bodyPr/>
        <a:lstStyle/>
        <a:p>
          <a:pPr marL="0" indent="266700"/>
          <a:r>
            <a:rPr lang="pt-BR" dirty="0" smtClean="0">
              <a:solidFill>
                <a:schemeClr val="tx1"/>
              </a:solidFill>
            </a:rPr>
            <a:t>MODELO LÓGICO DE ATENÇÃO</a:t>
          </a:r>
          <a:endParaRPr lang="pt-BR" dirty="0"/>
        </a:p>
      </dgm:t>
    </dgm:pt>
    <dgm:pt modelId="{129DACDC-7E17-4322-BA88-5A7397B283A0}" type="parTrans" cxnId="{C8E83CA3-8E68-4696-8E2E-12BF7AABA073}">
      <dgm:prSet/>
      <dgm:spPr/>
      <dgm:t>
        <a:bodyPr/>
        <a:lstStyle/>
        <a:p>
          <a:endParaRPr lang="pt-BR"/>
        </a:p>
      </dgm:t>
    </dgm:pt>
    <dgm:pt modelId="{E966BFDF-CB5D-449A-8956-8D6146064E3E}" type="sibTrans" cxnId="{C8E83CA3-8E68-4696-8E2E-12BF7AABA073}">
      <dgm:prSet/>
      <dgm:spPr/>
      <dgm:t>
        <a:bodyPr/>
        <a:lstStyle/>
        <a:p>
          <a:endParaRPr lang="pt-BR"/>
        </a:p>
      </dgm:t>
    </dgm:pt>
    <dgm:pt modelId="{2B140F10-8BFF-4C77-B223-E27E5F3B3429}" type="pres">
      <dgm:prSet presAssocID="{84A49767-9942-4791-965A-E283B2AB9C1B}" presName="Name0" presStyleCnt="0">
        <dgm:presLayoutVars>
          <dgm:chMax val="1"/>
          <dgm:chPref val="1"/>
          <dgm:dir/>
          <dgm:resizeHandles/>
        </dgm:presLayoutVars>
      </dgm:prSet>
      <dgm:spPr/>
      <dgm:t>
        <a:bodyPr/>
        <a:lstStyle/>
        <a:p>
          <a:endParaRPr lang="pt-BR"/>
        </a:p>
      </dgm:t>
    </dgm:pt>
    <dgm:pt modelId="{16C77BF7-6CA2-43D4-8609-F5C25118920A}" type="pres">
      <dgm:prSet presAssocID="{E31018E2-729B-4E4F-AC24-4A6A10BDC25F}" presName="Parent" presStyleLbl="node1" presStyleIdx="0" presStyleCnt="2">
        <dgm:presLayoutVars>
          <dgm:chMax val="4"/>
          <dgm:chPref val="3"/>
        </dgm:presLayoutVars>
      </dgm:prSet>
      <dgm:spPr/>
      <dgm:t>
        <a:bodyPr/>
        <a:lstStyle/>
        <a:p>
          <a:endParaRPr lang="pt-BR"/>
        </a:p>
      </dgm:t>
    </dgm:pt>
    <dgm:pt modelId="{CBF0CF4A-F2D6-4C83-87F9-8F16D8669DAB}" type="pres">
      <dgm:prSet presAssocID="{5BC471A5-A700-4AF8-AECE-92003C0FB02A}" presName="Accent" presStyleLbl="node1" presStyleIdx="1" presStyleCnt="2"/>
      <dgm:spPr/>
    </dgm:pt>
    <dgm:pt modelId="{FD1C3BD4-7E19-465D-8B11-4C6DB3877789}" type="pres">
      <dgm:prSet presAssocID="{5BC471A5-A700-4AF8-AECE-92003C0FB02A}"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44000" r="-44000"/>
          </a:stretch>
        </a:blipFill>
      </dgm:spPr>
      <dgm:t>
        <a:bodyPr/>
        <a:lstStyle/>
        <a:p>
          <a:endParaRPr lang="pt-BR"/>
        </a:p>
      </dgm:t>
    </dgm:pt>
    <dgm:pt modelId="{77F178C6-F2BA-4A57-9B85-D1BBA6D319B8}" type="pres">
      <dgm:prSet presAssocID="{5BC471A5-A700-4AF8-AECE-92003C0FB02A}" presName="Child1" presStyleLbl="revTx" presStyleIdx="0" presStyleCnt="3" custScaleX="364761" custScaleY="71284" custLinFactX="32951" custLinFactNeighborX="100000" custLinFactNeighborY="-14280">
        <dgm:presLayoutVars>
          <dgm:chMax val="0"/>
          <dgm:chPref val="0"/>
          <dgm:bulletEnabled val="1"/>
        </dgm:presLayoutVars>
      </dgm:prSet>
      <dgm:spPr/>
      <dgm:t>
        <a:bodyPr/>
        <a:lstStyle/>
        <a:p>
          <a:endParaRPr lang="pt-BR"/>
        </a:p>
      </dgm:t>
    </dgm:pt>
    <dgm:pt modelId="{A8C147B6-EAE8-4392-A5CA-F8F53CA432F0}" type="pres">
      <dgm:prSet presAssocID="{82490092-47C8-4545-8768-6DB40CB8DD46}" presName="Image2" presStyleCnt="0"/>
      <dgm:spPr/>
    </dgm:pt>
    <dgm:pt modelId="{CC33ECB3-6BFE-423C-9CC2-7076E945CC16}" type="pres">
      <dgm:prSet presAssocID="{82490092-47C8-4545-8768-6DB40CB8DD46}" presName="Image" presStyleLbl="fgImgPlace1" presStyleIdx="1" presStyleCnt="3" custScaleX="100769" custLinFactNeighborX="-2114" custLinFactNeighborY="10268"/>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38000" r="-38000"/>
          </a:stretch>
        </a:blipFill>
      </dgm:spPr>
      <dgm:t>
        <a:bodyPr/>
        <a:lstStyle/>
        <a:p>
          <a:endParaRPr lang="pt-BR"/>
        </a:p>
      </dgm:t>
    </dgm:pt>
    <dgm:pt modelId="{A7FB1099-9A25-42FC-B2CD-7A7C5EE01F36}" type="pres">
      <dgm:prSet presAssocID="{82490092-47C8-4545-8768-6DB40CB8DD46}" presName="Child2" presStyleLbl="revTx" presStyleIdx="1" presStyleCnt="3" custScaleX="366524" custScaleY="61715" custLinFactX="32648" custLinFactNeighborX="100000">
        <dgm:presLayoutVars>
          <dgm:chMax val="0"/>
          <dgm:chPref val="0"/>
          <dgm:bulletEnabled val="1"/>
        </dgm:presLayoutVars>
      </dgm:prSet>
      <dgm:spPr/>
      <dgm:t>
        <a:bodyPr/>
        <a:lstStyle/>
        <a:p>
          <a:endParaRPr lang="pt-BR"/>
        </a:p>
      </dgm:t>
    </dgm:pt>
    <dgm:pt modelId="{4D836408-5CA7-472A-95F5-0FD468059052}" type="pres">
      <dgm:prSet presAssocID="{5B03846D-A70A-4B24-B1CE-1244EFEEE026}" presName="Image3" presStyleCnt="0"/>
      <dgm:spPr/>
    </dgm:pt>
    <dgm:pt modelId="{E3FC612E-2BB6-42B9-A58E-237C08F63272}" type="pres">
      <dgm:prSet presAssocID="{5B03846D-A70A-4B24-B1CE-1244EFEEE026}" presName="Image" presStyleLbl="fgImgPlace1" presStyleIdx="2" presStyleCnt="3" custLinFactNeighborX="15299" custLinFactNeighborY="8793"/>
      <dgm:spPr>
        <a:blipFill>
          <a:blip xmlns:r="http://schemas.openxmlformats.org/officeDocument/2006/relationships" r:embed="rId3">
            <a:extLst>
              <a:ext uri="{28A0092B-C50C-407E-A947-70E740481C1C}">
                <a14:useLocalDpi xmlns:a14="http://schemas.microsoft.com/office/drawing/2010/main" xmlns="" val="0"/>
              </a:ext>
            </a:extLst>
          </a:blip>
          <a:srcRect/>
          <a:stretch>
            <a:fillRect l="-16000" r="-16000"/>
          </a:stretch>
        </a:blipFill>
      </dgm:spPr>
      <dgm:t>
        <a:bodyPr/>
        <a:lstStyle/>
        <a:p>
          <a:endParaRPr lang="pt-BR"/>
        </a:p>
      </dgm:t>
    </dgm:pt>
    <dgm:pt modelId="{4EF93A77-C516-4A5F-A867-262B09BD90E8}" type="pres">
      <dgm:prSet presAssocID="{5B03846D-A70A-4B24-B1CE-1244EFEEE026}" presName="Child3" presStyleLbl="revTx" presStyleIdx="2" presStyleCnt="3" custScaleX="316781" custScaleY="57945" custLinFactX="29693" custLinFactNeighborX="100000" custLinFactNeighborY="14157">
        <dgm:presLayoutVars>
          <dgm:chMax val="0"/>
          <dgm:chPref val="0"/>
          <dgm:bulletEnabled val="1"/>
        </dgm:presLayoutVars>
      </dgm:prSet>
      <dgm:spPr/>
      <dgm:t>
        <a:bodyPr/>
        <a:lstStyle/>
        <a:p>
          <a:endParaRPr lang="pt-BR"/>
        </a:p>
      </dgm:t>
    </dgm:pt>
  </dgm:ptLst>
  <dgm:cxnLst>
    <dgm:cxn modelId="{52E42583-F1D3-4534-9023-4D0A50772E89}" srcId="{E31018E2-729B-4E4F-AC24-4A6A10BDC25F}" destId="{82490092-47C8-4545-8768-6DB40CB8DD46}" srcOrd="1" destOrd="0" parTransId="{7D55197B-38AA-49A3-8048-C27352AE39BA}" sibTransId="{D62EBA4C-2288-4B3E-90EF-ECF0A501CF2F}"/>
    <dgm:cxn modelId="{DAB82B6A-E396-4917-86B5-4EFB5C0A9D39}" type="presOf" srcId="{E31018E2-729B-4E4F-AC24-4A6A10BDC25F}" destId="{16C77BF7-6CA2-43D4-8609-F5C25118920A}" srcOrd="0" destOrd="0" presId="urn:microsoft.com/office/officeart/2011/layout/RadialPictureList"/>
    <dgm:cxn modelId="{755D0FDC-045A-458F-AE71-960F40176649}" srcId="{E31018E2-729B-4E4F-AC24-4A6A10BDC25F}" destId="{5BC471A5-A700-4AF8-AECE-92003C0FB02A}" srcOrd="0" destOrd="0" parTransId="{9AFC67C7-C8F8-4176-B0D5-443B64C76A44}" sibTransId="{ECAE75EF-05F9-49EA-A621-3CB6C516A92B}"/>
    <dgm:cxn modelId="{A7084811-D501-468F-A422-B002D051D534}" srcId="{84A49767-9942-4791-965A-E283B2AB9C1B}" destId="{E31018E2-729B-4E4F-AC24-4A6A10BDC25F}" srcOrd="0" destOrd="0" parTransId="{D0D04273-25A3-4491-A1AD-6A29A171126C}" sibTransId="{6E195581-125A-4176-8D52-BA79F44458FE}"/>
    <dgm:cxn modelId="{C8E83CA3-8E68-4696-8E2E-12BF7AABA073}" srcId="{E31018E2-729B-4E4F-AC24-4A6A10BDC25F}" destId="{5B03846D-A70A-4B24-B1CE-1244EFEEE026}" srcOrd="2" destOrd="0" parTransId="{129DACDC-7E17-4322-BA88-5A7397B283A0}" sibTransId="{E966BFDF-CB5D-449A-8956-8D6146064E3E}"/>
    <dgm:cxn modelId="{B1F3A953-7A3A-4F2F-96DA-D2B5AF2EA7ED}" type="presOf" srcId="{84A49767-9942-4791-965A-E283B2AB9C1B}" destId="{2B140F10-8BFF-4C77-B223-E27E5F3B3429}" srcOrd="0" destOrd="0" presId="urn:microsoft.com/office/officeart/2011/layout/RadialPictureList"/>
    <dgm:cxn modelId="{FA51E805-02E1-4A3C-BD82-A92DA817C57C}" type="presOf" srcId="{5BC471A5-A700-4AF8-AECE-92003C0FB02A}" destId="{77F178C6-F2BA-4A57-9B85-D1BBA6D319B8}" srcOrd="0" destOrd="0" presId="urn:microsoft.com/office/officeart/2011/layout/RadialPictureList"/>
    <dgm:cxn modelId="{3ECFB7B8-4152-4443-A749-E9DA74732234}" type="presOf" srcId="{82490092-47C8-4545-8768-6DB40CB8DD46}" destId="{A7FB1099-9A25-42FC-B2CD-7A7C5EE01F36}" srcOrd="0" destOrd="0" presId="urn:microsoft.com/office/officeart/2011/layout/RadialPictureList"/>
    <dgm:cxn modelId="{F794EE00-6F33-4FE4-88BF-AC6D566F8B54}" type="presOf" srcId="{5B03846D-A70A-4B24-B1CE-1244EFEEE026}" destId="{4EF93A77-C516-4A5F-A867-262B09BD90E8}" srcOrd="0" destOrd="0" presId="urn:microsoft.com/office/officeart/2011/layout/RadialPictureList"/>
    <dgm:cxn modelId="{7278E238-FA78-43F2-9763-590A7845BB48}" type="presParOf" srcId="{2B140F10-8BFF-4C77-B223-E27E5F3B3429}" destId="{16C77BF7-6CA2-43D4-8609-F5C25118920A}" srcOrd="0" destOrd="0" presId="urn:microsoft.com/office/officeart/2011/layout/RadialPictureList"/>
    <dgm:cxn modelId="{5F12321B-AC71-4575-B826-95054F5FDA92}" type="presParOf" srcId="{2B140F10-8BFF-4C77-B223-E27E5F3B3429}" destId="{CBF0CF4A-F2D6-4C83-87F9-8F16D8669DAB}" srcOrd="1" destOrd="0" presId="urn:microsoft.com/office/officeart/2011/layout/RadialPictureList"/>
    <dgm:cxn modelId="{54FAB3B6-E1E9-4584-B8FA-05A1AEF67FDB}" type="presParOf" srcId="{2B140F10-8BFF-4C77-B223-E27E5F3B3429}" destId="{FD1C3BD4-7E19-465D-8B11-4C6DB3877789}" srcOrd="2" destOrd="0" presId="urn:microsoft.com/office/officeart/2011/layout/RadialPictureList"/>
    <dgm:cxn modelId="{5330578C-7C00-4B43-B7C4-5ADEF3AEB9E4}" type="presParOf" srcId="{2B140F10-8BFF-4C77-B223-E27E5F3B3429}" destId="{77F178C6-F2BA-4A57-9B85-D1BBA6D319B8}" srcOrd="3" destOrd="0" presId="urn:microsoft.com/office/officeart/2011/layout/RadialPictureList"/>
    <dgm:cxn modelId="{33054920-DF3B-4EE1-B51B-3AB1887ABBEE}" type="presParOf" srcId="{2B140F10-8BFF-4C77-B223-E27E5F3B3429}" destId="{A8C147B6-EAE8-4392-A5CA-F8F53CA432F0}" srcOrd="4" destOrd="0" presId="urn:microsoft.com/office/officeart/2011/layout/RadialPictureList"/>
    <dgm:cxn modelId="{917760C7-3F1D-434F-8E73-C2883E3232D4}" type="presParOf" srcId="{A8C147B6-EAE8-4392-A5CA-F8F53CA432F0}" destId="{CC33ECB3-6BFE-423C-9CC2-7076E945CC16}" srcOrd="0" destOrd="0" presId="urn:microsoft.com/office/officeart/2011/layout/RadialPictureList"/>
    <dgm:cxn modelId="{81702CD3-5655-4F92-876A-C65487AAD023}" type="presParOf" srcId="{2B140F10-8BFF-4C77-B223-E27E5F3B3429}" destId="{A7FB1099-9A25-42FC-B2CD-7A7C5EE01F36}" srcOrd="5" destOrd="0" presId="urn:microsoft.com/office/officeart/2011/layout/RadialPictureList"/>
    <dgm:cxn modelId="{89764C62-E4B7-4237-AFE9-DEFE642E894B}" type="presParOf" srcId="{2B140F10-8BFF-4C77-B223-E27E5F3B3429}" destId="{4D836408-5CA7-472A-95F5-0FD468059052}" srcOrd="6" destOrd="0" presId="urn:microsoft.com/office/officeart/2011/layout/RadialPictureList"/>
    <dgm:cxn modelId="{CFD18631-895C-4501-A429-43C7FD067D0F}" type="presParOf" srcId="{4D836408-5CA7-472A-95F5-0FD468059052}" destId="{E3FC612E-2BB6-42B9-A58E-237C08F63272}" srcOrd="0" destOrd="0" presId="urn:microsoft.com/office/officeart/2011/layout/RadialPictureList"/>
    <dgm:cxn modelId="{CCAA506D-B28B-4804-8425-7A00585C461A}" type="presParOf" srcId="{2B140F10-8BFF-4C77-B223-E27E5F3B3429}" destId="{4EF93A77-C516-4A5F-A867-262B09BD90E8}" srcOrd="7" destOrd="0" presId="urn:microsoft.com/office/officeart/2011/layout/RadialPictur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26ED5F-9EF7-4CB6-89D6-A4D0D6427DEB}"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pt-BR"/>
        </a:p>
      </dgm:t>
    </dgm:pt>
    <dgm:pt modelId="{AE69910F-0211-4BE9-BAC0-DB18A0D20998}">
      <dgm:prSet phldrT="[Texto]" custT="1"/>
      <dgm:spPr>
        <a:solidFill>
          <a:schemeClr val="bg2">
            <a:lumMod val="50000"/>
          </a:schemeClr>
        </a:solidFill>
      </dgm:spPr>
      <dgm:t>
        <a:bodyPr/>
        <a:lstStyle/>
        <a:p>
          <a:r>
            <a:rPr lang="pt-BR" sz="2000" dirty="0" smtClean="0"/>
            <a:t>Município</a:t>
          </a:r>
        </a:p>
        <a:p>
          <a:r>
            <a:rPr lang="pt-BR" sz="2000" dirty="0" smtClean="0"/>
            <a:t>APS</a:t>
          </a:r>
          <a:endParaRPr lang="pt-BR" sz="2000" dirty="0"/>
        </a:p>
      </dgm:t>
    </dgm:pt>
    <dgm:pt modelId="{8DDBDC42-4E34-4EC4-B2DF-6DBCBE8B5A5F}" type="parTrans" cxnId="{768B8961-C889-4651-A3A4-947991B52640}">
      <dgm:prSet/>
      <dgm:spPr/>
      <dgm:t>
        <a:bodyPr/>
        <a:lstStyle/>
        <a:p>
          <a:endParaRPr lang="pt-BR" sz="2800"/>
        </a:p>
      </dgm:t>
    </dgm:pt>
    <dgm:pt modelId="{CBF0379C-B95E-4B09-A507-3D829654AF5E}" type="sibTrans" cxnId="{768B8961-C889-4651-A3A4-947991B52640}">
      <dgm:prSet/>
      <dgm:spPr/>
      <dgm:t>
        <a:bodyPr/>
        <a:lstStyle/>
        <a:p>
          <a:endParaRPr lang="pt-BR" sz="2800"/>
        </a:p>
      </dgm:t>
    </dgm:pt>
    <dgm:pt modelId="{5AF7EB5C-7AE5-4D22-A89D-19D558D44B32}">
      <dgm:prSet phldrT="[Texto]" custT="1"/>
      <dgm:spPr/>
      <dgm:t>
        <a:bodyPr/>
        <a:lstStyle/>
        <a:p>
          <a:r>
            <a:rPr lang="pt-BR" sz="2000" dirty="0" smtClean="0"/>
            <a:t>Fisioterapia</a:t>
          </a:r>
        </a:p>
      </dgm:t>
    </dgm:pt>
    <dgm:pt modelId="{1685628D-9FFE-424E-B134-D360862879B6}" type="parTrans" cxnId="{59BF62F4-A2A5-4DAC-BCCC-44E344AE9576}">
      <dgm:prSet/>
      <dgm:spPr/>
      <dgm:t>
        <a:bodyPr/>
        <a:lstStyle/>
        <a:p>
          <a:endParaRPr lang="pt-BR" sz="2800"/>
        </a:p>
      </dgm:t>
    </dgm:pt>
    <dgm:pt modelId="{A4F0E871-29DA-40CD-AC1F-CBEAD80473A5}" type="sibTrans" cxnId="{59BF62F4-A2A5-4DAC-BCCC-44E344AE9576}">
      <dgm:prSet/>
      <dgm:spPr/>
      <dgm:t>
        <a:bodyPr/>
        <a:lstStyle/>
        <a:p>
          <a:endParaRPr lang="pt-BR" sz="2800"/>
        </a:p>
      </dgm:t>
    </dgm:pt>
    <dgm:pt modelId="{56B7CDE9-C523-47DC-8DED-2500FADB8B27}">
      <dgm:prSet phldrT="[Texto]" custT="1"/>
      <dgm:spPr/>
      <dgm:t>
        <a:bodyPr/>
        <a:lstStyle/>
        <a:p>
          <a:r>
            <a:rPr lang="pt-BR" sz="2000" dirty="0" smtClean="0"/>
            <a:t>PSE</a:t>
          </a:r>
          <a:endParaRPr lang="pt-BR" sz="2000" dirty="0"/>
        </a:p>
      </dgm:t>
    </dgm:pt>
    <dgm:pt modelId="{750AA183-1E8E-40E9-A9B1-867F9452AC99}" type="parTrans" cxnId="{DEB9495C-12F1-4C38-A85D-BEB5CDF344C4}">
      <dgm:prSet/>
      <dgm:spPr/>
      <dgm:t>
        <a:bodyPr/>
        <a:lstStyle/>
        <a:p>
          <a:endParaRPr lang="pt-BR" sz="2800"/>
        </a:p>
      </dgm:t>
    </dgm:pt>
    <dgm:pt modelId="{0E27AD97-F8F3-413C-ADB4-DF27CA138459}" type="sibTrans" cxnId="{DEB9495C-12F1-4C38-A85D-BEB5CDF344C4}">
      <dgm:prSet/>
      <dgm:spPr/>
      <dgm:t>
        <a:bodyPr/>
        <a:lstStyle/>
        <a:p>
          <a:endParaRPr lang="pt-BR" sz="2800"/>
        </a:p>
      </dgm:t>
    </dgm:pt>
    <dgm:pt modelId="{5C4DF768-DBE6-447D-BA8A-1D167073B2C0}">
      <dgm:prSet phldrT="[Texto]" custT="1"/>
      <dgm:spPr/>
      <dgm:t>
        <a:bodyPr/>
        <a:lstStyle/>
        <a:p>
          <a:r>
            <a:rPr lang="pt-BR" sz="2000" dirty="0" smtClean="0"/>
            <a:t>Hospital Micro s/ UTI</a:t>
          </a:r>
          <a:endParaRPr lang="pt-BR" sz="2000" dirty="0"/>
        </a:p>
      </dgm:t>
    </dgm:pt>
    <dgm:pt modelId="{F621B540-E33E-452D-B663-48ED5A558A78}" type="parTrans" cxnId="{A6515624-992E-48EC-BDC3-BDFE4D007BAF}">
      <dgm:prSet/>
      <dgm:spPr/>
      <dgm:t>
        <a:bodyPr/>
        <a:lstStyle/>
        <a:p>
          <a:endParaRPr lang="pt-BR" sz="2800"/>
        </a:p>
      </dgm:t>
    </dgm:pt>
    <dgm:pt modelId="{5570AC57-0FCE-4C66-A7CD-794FB9E4AD02}" type="sibTrans" cxnId="{A6515624-992E-48EC-BDC3-BDFE4D007BAF}">
      <dgm:prSet/>
      <dgm:spPr/>
      <dgm:t>
        <a:bodyPr/>
        <a:lstStyle/>
        <a:p>
          <a:endParaRPr lang="pt-BR" sz="2800"/>
        </a:p>
      </dgm:t>
    </dgm:pt>
    <dgm:pt modelId="{976DE16C-D80A-4312-B3D6-FE4EC97C0C1C}">
      <dgm:prSet custT="1"/>
      <dgm:spPr/>
      <dgm:t>
        <a:bodyPr/>
        <a:lstStyle/>
        <a:p>
          <a:r>
            <a:rPr lang="pt-BR" sz="2000" dirty="0" smtClean="0"/>
            <a:t>CRAS</a:t>
          </a:r>
          <a:endParaRPr lang="pt-BR" sz="2000" dirty="0"/>
        </a:p>
      </dgm:t>
    </dgm:pt>
    <dgm:pt modelId="{551F5418-EB75-4D66-A71B-36100BC0FEE7}" type="parTrans" cxnId="{1289CE52-6E98-496A-A2CD-F9288871AC8B}">
      <dgm:prSet/>
      <dgm:spPr/>
      <dgm:t>
        <a:bodyPr/>
        <a:lstStyle/>
        <a:p>
          <a:endParaRPr lang="pt-BR"/>
        </a:p>
      </dgm:t>
    </dgm:pt>
    <dgm:pt modelId="{7DA22D35-C767-4658-816B-F9FE34172360}" type="sibTrans" cxnId="{1289CE52-6E98-496A-A2CD-F9288871AC8B}">
      <dgm:prSet/>
      <dgm:spPr/>
      <dgm:t>
        <a:bodyPr/>
        <a:lstStyle/>
        <a:p>
          <a:endParaRPr lang="pt-BR"/>
        </a:p>
      </dgm:t>
    </dgm:pt>
    <dgm:pt modelId="{DEC631B2-D1F6-4AA5-9638-DF19E4C39893}">
      <dgm:prSet custT="1"/>
      <dgm:spPr/>
      <dgm:t>
        <a:bodyPr/>
        <a:lstStyle/>
        <a:p>
          <a:r>
            <a:rPr lang="pt-BR" sz="2000" dirty="0" smtClean="0"/>
            <a:t>CEO</a:t>
          </a:r>
          <a:endParaRPr lang="pt-BR" sz="2000" dirty="0"/>
        </a:p>
      </dgm:t>
    </dgm:pt>
    <dgm:pt modelId="{4DEC7755-DA1E-484F-870F-0428B791067E}" type="parTrans" cxnId="{BF6E3917-B512-4F71-A7AE-4329A16A1DBB}">
      <dgm:prSet/>
      <dgm:spPr/>
      <dgm:t>
        <a:bodyPr/>
        <a:lstStyle/>
        <a:p>
          <a:endParaRPr lang="pt-BR"/>
        </a:p>
      </dgm:t>
    </dgm:pt>
    <dgm:pt modelId="{774A1D05-457C-4B1A-AD5D-3D0F8C53A959}" type="sibTrans" cxnId="{BF6E3917-B512-4F71-A7AE-4329A16A1DBB}">
      <dgm:prSet/>
      <dgm:spPr/>
      <dgm:t>
        <a:bodyPr/>
        <a:lstStyle/>
        <a:p>
          <a:endParaRPr lang="pt-BR"/>
        </a:p>
      </dgm:t>
    </dgm:pt>
    <dgm:pt modelId="{D055C3E6-8D95-4ED8-886C-D7A10E3001AE}">
      <dgm:prSet custT="1"/>
      <dgm:spPr/>
      <dgm:t>
        <a:bodyPr/>
        <a:lstStyle/>
        <a:p>
          <a:r>
            <a:rPr lang="pt-BR" sz="2000" dirty="0" smtClean="0"/>
            <a:t>CAPS</a:t>
          </a:r>
          <a:endParaRPr lang="pt-BR" sz="2000" dirty="0"/>
        </a:p>
      </dgm:t>
    </dgm:pt>
    <dgm:pt modelId="{727476C6-902C-4033-9937-61DC3AD98AC2}" type="parTrans" cxnId="{B7768605-C1D3-4F4C-B085-CEC897EA879E}">
      <dgm:prSet/>
      <dgm:spPr/>
      <dgm:t>
        <a:bodyPr/>
        <a:lstStyle/>
        <a:p>
          <a:endParaRPr lang="pt-BR"/>
        </a:p>
      </dgm:t>
    </dgm:pt>
    <dgm:pt modelId="{ADCDFC3B-EDE2-4E42-9624-02B536D16CB7}" type="sibTrans" cxnId="{B7768605-C1D3-4F4C-B085-CEC897EA879E}">
      <dgm:prSet/>
      <dgm:spPr/>
      <dgm:t>
        <a:bodyPr/>
        <a:lstStyle/>
        <a:p>
          <a:endParaRPr lang="pt-BR"/>
        </a:p>
      </dgm:t>
    </dgm:pt>
    <dgm:pt modelId="{7844B12C-456A-4D65-9952-AA5EFF47E167}" type="pres">
      <dgm:prSet presAssocID="{CF26ED5F-9EF7-4CB6-89D6-A4D0D6427DEB}" presName="Name0" presStyleCnt="0">
        <dgm:presLayoutVars>
          <dgm:chMax val="1"/>
          <dgm:dir/>
          <dgm:animLvl val="ctr"/>
          <dgm:resizeHandles val="exact"/>
        </dgm:presLayoutVars>
      </dgm:prSet>
      <dgm:spPr/>
      <dgm:t>
        <a:bodyPr/>
        <a:lstStyle/>
        <a:p>
          <a:endParaRPr lang="pt-BR"/>
        </a:p>
      </dgm:t>
    </dgm:pt>
    <dgm:pt modelId="{02EB7461-33F5-49F8-8476-DD5A621D9970}" type="pres">
      <dgm:prSet presAssocID="{AE69910F-0211-4BE9-BAC0-DB18A0D20998}" presName="centerShape" presStyleLbl="node0" presStyleIdx="0" presStyleCnt="1" custScaleX="131058" custLinFactNeighborX="9010" custLinFactNeighborY="-1662"/>
      <dgm:spPr/>
      <dgm:t>
        <a:bodyPr/>
        <a:lstStyle/>
        <a:p>
          <a:endParaRPr lang="pt-BR"/>
        </a:p>
      </dgm:t>
    </dgm:pt>
    <dgm:pt modelId="{E4C68FA2-1EC1-45E6-84E0-EBA9314102B3}" type="pres">
      <dgm:prSet presAssocID="{5AF7EB5C-7AE5-4D22-A89D-19D558D44B32}" presName="node" presStyleLbl="node1" presStyleIdx="0" presStyleCnt="6" custScaleX="196522" custRadScaleRad="120899" custRadScaleInc="44715">
        <dgm:presLayoutVars>
          <dgm:bulletEnabled val="1"/>
        </dgm:presLayoutVars>
      </dgm:prSet>
      <dgm:spPr/>
      <dgm:t>
        <a:bodyPr/>
        <a:lstStyle/>
        <a:p>
          <a:endParaRPr lang="pt-BR"/>
        </a:p>
      </dgm:t>
    </dgm:pt>
    <dgm:pt modelId="{56DCA3B9-B769-4C2B-8A5B-C7516D12C6C1}" type="pres">
      <dgm:prSet presAssocID="{5AF7EB5C-7AE5-4D22-A89D-19D558D44B32}" presName="dummy" presStyleCnt="0"/>
      <dgm:spPr/>
    </dgm:pt>
    <dgm:pt modelId="{3F425189-A2C3-411A-ABED-81446C845383}" type="pres">
      <dgm:prSet presAssocID="{A4F0E871-29DA-40CD-AC1F-CBEAD80473A5}" presName="sibTrans" presStyleLbl="sibTrans2D1" presStyleIdx="0" presStyleCnt="6"/>
      <dgm:spPr/>
      <dgm:t>
        <a:bodyPr/>
        <a:lstStyle/>
        <a:p>
          <a:endParaRPr lang="pt-BR"/>
        </a:p>
      </dgm:t>
    </dgm:pt>
    <dgm:pt modelId="{51C63C52-D0D5-4736-8C77-F9763C36524F}" type="pres">
      <dgm:prSet presAssocID="{56B7CDE9-C523-47DC-8DED-2500FADB8B27}" presName="node" presStyleLbl="node1" presStyleIdx="1" presStyleCnt="6" custScaleX="101579" custRadScaleRad="121688" custRadScaleInc="57171">
        <dgm:presLayoutVars>
          <dgm:bulletEnabled val="1"/>
        </dgm:presLayoutVars>
      </dgm:prSet>
      <dgm:spPr/>
      <dgm:t>
        <a:bodyPr/>
        <a:lstStyle/>
        <a:p>
          <a:endParaRPr lang="pt-BR"/>
        </a:p>
      </dgm:t>
    </dgm:pt>
    <dgm:pt modelId="{CBB76A20-269B-43C0-94EC-09DBDDF108B9}" type="pres">
      <dgm:prSet presAssocID="{56B7CDE9-C523-47DC-8DED-2500FADB8B27}" presName="dummy" presStyleCnt="0"/>
      <dgm:spPr/>
    </dgm:pt>
    <dgm:pt modelId="{38AFFC73-61A6-4689-8E5B-EEC994BCB870}" type="pres">
      <dgm:prSet presAssocID="{0E27AD97-F8F3-413C-ADB4-DF27CA138459}" presName="sibTrans" presStyleLbl="sibTrans2D1" presStyleIdx="1" presStyleCnt="6"/>
      <dgm:spPr/>
      <dgm:t>
        <a:bodyPr/>
        <a:lstStyle/>
        <a:p>
          <a:endParaRPr lang="pt-BR"/>
        </a:p>
      </dgm:t>
    </dgm:pt>
    <dgm:pt modelId="{C6918F4C-6357-4702-8EA7-3EDEDCAF8D22}" type="pres">
      <dgm:prSet presAssocID="{5C4DF768-DBE6-447D-BA8A-1D167073B2C0}" presName="node" presStyleLbl="node1" presStyleIdx="2" presStyleCnt="6" custScaleX="208115" custRadScaleRad="130871" custRadScaleInc="-11282">
        <dgm:presLayoutVars>
          <dgm:bulletEnabled val="1"/>
        </dgm:presLayoutVars>
      </dgm:prSet>
      <dgm:spPr/>
      <dgm:t>
        <a:bodyPr/>
        <a:lstStyle/>
        <a:p>
          <a:endParaRPr lang="pt-BR"/>
        </a:p>
      </dgm:t>
    </dgm:pt>
    <dgm:pt modelId="{EE486661-3D71-44F0-9029-9E6E7DDDF807}" type="pres">
      <dgm:prSet presAssocID="{5C4DF768-DBE6-447D-BA8A-1D167073B2C0}" presName="dummy" presStyleCnt="0"/>
      <dgm:spPr/>
    </dgm:pt>
    <dgm:pt modelId="{01B26272-3B54-4CBD-A843-921CADE752FD}" type="pres">
      <dgm:prSet presAssocID="{5570AC57-0FCE-4C66-A7CD-794FB9E4AD02}" presName="sibTrans" presStyleLbl="sibTrans2D1" presStyleIdx="2" presStyleCnt="6"/>
      <dgm:spPr/>
      <dgm:t>
        <a:bodyPr/>
        <a:lstStyle/>
        <a:p>
          <a:endParaRPr lang="pt-BR"/>
        </a:p>
      </dgm:t>
    </dgm:pt>
    <dgm:pt modelId="{F0031643-652B-4689-A1D2-D1E99C54FBAC}" type="pres">
      <dgm:prSet presAssocID="{976DE16C-D80A-4312-B3D6-FE4EC97C0C1C}" presName="node" presStyleLbl="node1" presStyleIdx="3" presStyleCnt="6">
        <dgm:presLayoutVars>
          <dgm:bulletEnabled val="1"/>
        </dgm:presLayoutVars>
      </dgm:prSet>
      <dgm:spPr/>
      <dgm:t>
        <a:bodyPr/>
        <a:lstStyle/>
        <a:p>
          <a:endParaRPr lang="pt-BR"/>
        </a:p>
      </dgm:t>
    </dgm:pt>
    <dgm:pt modelId="{74530D46-4E4B-4903-81C6-B452F6701451}" type="pres">
      <dgm:prSet presAssocID="{976DE16C-D80A-4312-B3D6-FE4EC97C0C1C}" presName="dummy" presStyleCnt="0"/>
      <dgm:spPr/>
    </dgm:pt>
    <dgm:pt modelId="{30800FE5-A597-4476-A024-4F1D8BE36C86}" type="pres">
      <dgm:prSet presAssocID="{7DA22D35-C767-4658-816B-F9FE34172360}" presName="sibTrans" presStyleLbl="sibTrans2D1" presStyleIdx="3" presStyleCnt="6"/>
      <dgm:spPr/>
      <dgm:t>
        <a:bodyPr/>
        <a:lstStyle/>
        <a:p>
          <a:endParaRPr lang="pt-BR"/>
        </a:p>
      </dgm:t>
    </dgm:pt>
    <dgm:pt modelId="{92E720F1-5293-41C9-B46D-40317D044690}" type="pres">
      <dgm:prSet presAssocID="{DEC631B2-D1F6-4AA5-9638-DF19E4C39893}" presName="node" presStyleLbl="node1" presStyleIdx="4" presStyleCnt="6" custRadScaleRad="101229" custRadScaleInc="32758">
        <dgm:presLayoutVars>
          <dgm:bulletEnabled val="1"/>
        </dgm:presLayoutVars>
      </dgm:prSet>
      <dgm:spPr/>
      <dgm:t>
        <a:bodyPr/>
        <a:lstStyle/>
        <a:p>
          <a:endParaRPr lang="pt-BR"/>
        </a:p>
      </dgm:t>
    </dgm:pt>
    <dgm:pt modelId="{72EDAD93-E52A-46B9-A812-8B215F8F187D}" type="pres">
      <dgm:prSet presAssocID="{DEC631B2-D1F6-4AA5-9638-DF19E4C39893}" presName="dummy" presStyleCnt="0"/>
      <dgm:spPr/>
    </dgm:pt>
    <dgm:pt modelId="{E6A3B486-9193-42B6-8338-2169B60AFE1F}" type="pres">
      <dgm:prSet presAssocID="{774A1D05-457C-4B1A-AD5D-3D0F8C53A959}" presName="sibTrans" presStyleLbl="sibTrans2D1" presStyleIdx="4" presStyleCnt="6"/>
      <dgm:spPr/>
      <dgm:t>
        <a:bodyPr/>
        <a:lstStyle/>
        <a:p>
          <a:endParaRPr lang="pt-BR"/>
        </a:p>
      </dgm:t>
    </dgm:pt>
    <dgm:pt modelId="{527D4F16-A06B-40D4-82EC-18C75882DF29}" type="pres">
      <dgm:prSet presAssocID="{D055C3E6-8D95-4ED8-886C-D7A10E3001AE}" presName="node" presStyleLbl="node1" presStyleIdx="5" presStyleCnt="6">
        <dgm:presLayoutVars>
          <dgm:bulletEnabled val="1"/>
        </dgm:presLayoutVars>
      </dgm:prSet>
      <dgm:spPr/>
      <dgm:t>
        <a:bodyPr/>
        <a:lstStyle/>
        <a:p>
          <a:endParaRPr lang="pt-BR"/>
        </a:p>
      </dgm:t>
    </dgm:pt>
    <dgm:pt modelId="{A246D90E-5040-4E0A-8AC7-14C76CD79D3C}" type="pres">
      <dgm:prSet presAssocID="{D055C3E6-8D95-4ED8-886C-D7A10E3001AE}" presName="dummy" presStyleCnt="0"/>
      <dgm:spPr/>
    </dgm:pt>
    <dgm:pt modelId="{8A401797-CD8C-4910-B7E0-0CBCE46DFB99}" type="pres">
      <dgm:prSet presAssocID="{ADCDFC3B-EDE2-4E42-9624-02B536D16CB7}" presName="sibTrans" presStyleLbl="sibTrans2D1" presStyleIdx="5" presStyleCnt="6"/>
      <dgm:spPr/>
      <dgm:t>
        <a:bodyPr/>
        <a:lstStyle/>
        <a:p>
          <a:endParaRPr lang="pt-BR"/>
        </a:p>
      </dgm:t>
    </dgm:pt>
  </dgm:ptLst>
  <dgm:cxnLst>
    <dgm:cxn modelId="{78255D0A-AD67-40D5-AD5B-6E875342B93D}" type="presOf" srcId="{AE69910F-0211-4BE9-BAC0-DB18A0D20998}" destId="{02EB7461-33F5-49F8-8476-DD5A621D9970}" srcOrd="0" destOrd="0" presId="urn:microsoft.com/office/officeart/2005/8/layout/radial6"/>
    <dgm:cxn modelId="{4EA92A06-B077-4A93-971D-B9B07D0FD6F3}" type="presOf" srcId="{ADCDFC3B-EDE2-4E42-9624-02B536D16CB7}" destId="{8A401797-CD8C-4910-B7E0-0CBCE46DFB99}" srcOrd="0" destOrd="0" presId="urn:microsoft.com/office/officeart/2005/8/layout/radial6"/>
    <dgm:cxn modelId="{B7768605-C1D3-4F4C-B085-CEC897EA879E}" srcId="{AE69910F-0211-4BE9-BAC0-DB18A0D20998}" destId="{D055C3E6-8D95-4ED8-886C-D7A10E3001AE}" srcOrd="5" destOrd="0" parTransId="{727476C6-902C-4033-9937-61DC3AD98AC2}" sibTransId="{ADCDFC3B-EDE2-4E42-9624-02B536D16CB7}"/>
    <dgm:cxn modelId="{C205A26D-1888-4055-BE9F-8811D2621286}" type="presOf" srcId="{DEC631B2-D1F6-4AA5-9638-DF19E4C39893}" destId="{92E720F1-5293-41C9-B46D-40317D044690}" srcOrd="0" destOrd="0" presId="urn:microsoft.com/office/officeart/2005/8/layout/radial6"/>
    <dgm:cxn modelId="{3D341A08-A3E0-45F8-A75C-1961341B36B3}" type="presOf" srcId="{5C4DF768-DBE6-447D-BA8A-1D167073B2C0}" destId="{C6918F4C-6357-4702-8EA7-3EDEDCAF8D22}" srcOrd="0" destOrd="0" presId="urn:microsoft.com/office/officeart/2005/8/layout/radial6"/>
    <dgm:cxn modelId="{A6515624-992E-48EC-BDC3-BDFE4D007BAF}" srcId="{AE69910F-0211-4BE9-BAC0-DB18A0D20998}" destId="{5C4DF768-DBE6-447D-BA8A-1D167073B2C0}" srcOrd="2" destOrd="0" parTransId="{F621B540-E33E-452D-B663-48ED5A558A78}" sibTransId="{5570AC57-0FCE-4C66-A7CD-794FB9E4AD02}"/>
    <dgm:cxn modelId="{581CC516-4778-4ADD-AC2B-4C972A0054F1}" type="presOf" srcId="{774A1D05-457C-4B1A-AD5D-3D0F8C53A959}" destId="{E6A3B486-9193-42B6-8338-2169B60AFE1F}" srcOrd="0" destOrd="0" presId="urn:microsoft.com/office/officeart/2005/8/layout/radial6"/>
    <dgm:cxn modelId="{BF6E3917-B512-4F71-A7AE-4329A16A1DBB}" srcId="{AE69910F-0211-4BE9-BAC0-DB18A0D20998}" destId="{DEC631B2-D1F6-4AA5-9638-DF19E4C39893}" srcOrd="4" destOrd="0" parTransId="{4DEC7755-DA1E-484F-870F-0428B791067E}" sibTransId="{774A1D05-457C-4B1A-AD5D-3D0F8C53A959}"/>
    <dgm:cxn modelId="{1289CE52-6E98-496A-A2CD-F9288871AC8B}" srcId="{AE69910F-0211-4BE9-BAC0-DB18A0D20998}" destId="{976DE16C-D80A-4312-B3D6-FE4EC97C0C1C}" srcOrd="3" destOrd="0" parTransId="{551F5418-EB75-4D66-A71B-36100BC0FEE7}" sibTransId="{7DA22D35-C767-4658-816B-F9FE34172360}"/>
    <dgm:cxn modelId="{59BF62F4-A2A5-4DAC-BCCC-44E344AE9576}" srcId="{AE69910F-0211-4BE9-BAC0-DB18A0D20998}" destId="{5AF7EB5C-7AE5-4D22-A89D-19D558D44B32}" srcOrd="0" destOrd="0" parTransId="{1685628D-9FFE-424E-B134-D360862879B6}" sibTransId="{A4F0E871-29DA-40CD-AC1F-CBEAD80473A5}"/>
    <dgm:cxn modelId="{B83FE9D6-E307-4D61-AF1F-80EF07B86198}" type="presOf" srcId="{976DE16C-D80A-4312-B3D6-FE4EC97C0C1C}" destId="{F0031643-652B-4689-A1D2-D1E99C54FBAC}" srcOrd="0" destOrd="0" presId="urn:microsoft.com/office/officeart/2005/8/layout/radial6"/>
    <dgm:cxn modelId="{718756D6-38F4-47A8-93D3-7081F84DDE9D}" type="presOf" srcId="{5570AC57-0FCE-4C66-A7CD-794FB9E4AD02}" destId="{01B26272-3B54-4CBD-A843-921CADE752FD}" srcOrd="0" destOrd="0" presId="urn:microsoft.com/office/officeart/2005/8/layout/radial6"/>
    <dgm:cxn modelId="{1F8FC11A-D9C6-43FA-83AE-DB55447FE162}" type="presOf" srcId="{A4F0E871-29DA-40CD-AC1F-CBEAD80473A5}" destId="{3F425189-A2C3-411A-ABED-81446C845383}" srcOrd="0" destOrd="0" presId="urn:microsoft.com/office/officeart/2005/8/layout/radial6"/>
    <dgm:cxn modelId="{C5715D8C-8860-4236-AE3D-1AA0F4337B05}" type="presOf" srcId="{CF26ED5F-9EF7-4CB6-89D6-A4D0D6427DEB}" destId="{7844B12C-456A-4D65-9952-AA5EFF47E167}" srcOrd="0" destOrd="0" presId="urn:microsoft.com/office/officeart/2005/8/layout/radial6"/>
    <dgm:cxn modelId="{390DBC50-2878-463A-87ED-BA8C375EDC1C}" type="presOf" srcId="{7DA22D35-C767-4658-816B-F9FE34172360}" destId="{30800FE5-A597-4476-A024-4F1D8BE36C86}" srcOrd="0" destOrd="0" presId="urn:microsoft.com/office/officeart/2005/8/layout/radial6"/>
    <dgm:cxn modelId="{D3D6BFF2-CFFA-4310-BB8A-A5731929D32F}" type="presOf" srcId="{5AF7EB5C-7AE5-4D22-A89D-19D558D44B32}" destId="{E4C68FA2-1EC1-45E6-84E0-EBA9314102B3}" srcOrd="0" destOrd="0" presId="urn:microsoft.com/office/officeart/2005/8/layout/radial6"/>
    <dgm:cxn modelId="{768B8961-C889-4651-A3A4-947991B52640}" srcId="{CF26ED5F-9EF7-4CB6-89D6-A4D0D6427DEB}" destId="{AE69910F-0211-4BE9-BAC0-DB18A0D20998}" srcOrd="0" destOrd="0" parTransId="{8DDBDC42-4E34-4EC4-B2DF-6DBCBE8B5A5F}" sibTransId="{CBF0379C-B95E-4B09-A507-3D829654AF5E}"/>
    <dgm:cxn modelId="{5A2D6D39-C960-4284-8F6F-B64620773937}" type="presOf" srcId="{D055C3E6-8D95-4ED8-886C-D7A10E3001AE}" destId="{527D4F16-A06B-40D4-82EC-18C75882DF29}" srcOrd="0" destOrd="0" presId="urn:microsoft.com/office/officeart/2005/8/layout/radial6"/>
    <dgm:cxn modelId="{F97370C9-6F8E-464B-9B56-FF4B4580BC0E}" type="presOf" srcId="{56B7CDE9-C523-47DC-8DED-2500FADB8B27}" destId="{51C63C52-D0D5-4736-8C77-F9763C36524F}" srcOrd="0" destOrd="0" presId="urn:microsoft.com/office/officeart/2005/8/layout/radial6"/>
    <dgm:cxn modelId="{DEB9495C-12F1-4C38-A85D-BEB5CDF344C4}" srcId="{AE69910F-0211-4BE9-BAC0-DB18A0D20998}" destId="{56B7CDE9-C523-47DC-8DED-2500FADB8B27}" srcOrd="1" destOrd="0" parTransId="{750AA183-1E8E-40E9-A9B1-867F9452AC99}" sibTransId="{0E27AD97-F8F3-413C-ADB4-DF27CA138459}"/>
    <dgm:cxn modelId="{1F49CEE2-E4D5-47EE-98C0-A743DF91DA95}" type="presOf" srcId="{0E27AD97-F8F3-413C-ADB4-DF27CA138459}" destId="{38AFFC73-61A6-4689-8E5B-EEC994BCB870}" srcOrd="0" destOrd="0" presId="urn:microsoft.com/office/officeart/2005/8/layout/radial6"/>
    <dgm:cxn modelId="{636A937F-EFAD-4018-B397-C837B1AD6154}" type="presParOf" srcId="{7844B12C-456A-4D65-9952-AA5EFF47E167}" destId="{02EB7461-33F5-49F8-8476-DD5A621D9970}" srcOrd="0" destOrd="0" presId="urn:microsoft.com/office/officeart/2005/8/layout/radial6"/>
    <dgm:cxn modelId="{DFB32432-DE3D-4AC6-BCBE-9A6C3002D321}" type="presParOf" srcId="{7844B12C-456A-4D65-9952-AA5EFF47E167}" destId="{E4C68FA2-1EC1-45E6-84E0-EBA9314102B3}" srcOrd="1" destOrd="0" presId="urn:microsoft.com/office/officeart/2005/8/layout/radial6"/>
    <dgm:cxn modelId="{272B4AC0-C8A2-411E-81C0-C26C19BF5F39}" type="presParOf" srcId="{7844B12C-456A-4D65-9952-AA5EFF47E167}" destId="{56DCA3B9-B769-4C2B-8A5B-C7516D12C6C1}" srcOrd="2" destOrd="0" presId="urn:microsoft.com/office/officeart/2005/8/layout/radial6"/>
    <dgm:cxn modelId="{85D7A472-E54B-4378-81F7-18CD7F12C270}" type="presParOf" srcId="{7844B12C-456A-4D65-9952-AA5EFF47E167}" destId="{3F425189-A2C3-411A-ABED-81446C845383}" srcOrd="3" destOrd="0" presId="urn:microsoft.com/office/officeart/2005/8/layout/radial6"/>
    <dgm:cxn modelId="{55FD96DE-29D7-494B-8B4E-A5EA79080DDE}" type="presParOf" srcId="{7844B12C-456A-4D65-9952-AA5EFF47E167}" destId="{51C63C52-D0D5-4736-8C77-F9763C36524F}" srcOrd="4" destOrd="0" presId="urn:microsoft.com/office/officeart/2005/8/layout/radial6"/>
    <dgm:cxn modelId="{20AC3800-3997-483F-868D-4EFDDC1DE240}" type="presParOf" srcId="{7844B12C-456A-4D65-9952-AA5EFF47E167}" destId="{CBB76A20-269B-43C0-94EC-09DBDDF108B9}" srcOrd="5" destOrd="0" presId="urn:microsoft.com/office/officeart/2005/8/layout/radial6"/>
    <dgm:cxn modelId="{52B62B40-ED54-405C-95AB-32ED071015D9}" type="presParOf" srcId="{7844B12C-456A-4D65-9952-AA5EFF47E167}" destId="{38AFFC73-61A6-4689-8E5B-EEC994BCB870}" srcOrd="6" destOrd="0" presId="urn:microsoft.com/office/officeart/2005/8/layout/radial6"/>
    <dgm:cxn modelId="{0FE4E5E1-D599-472F-B863-53BAD35872F0}" type="presParOf" srcId="{7844B12C-456A-4D65-9952-AA5EFF47E167}" destId="{C6918F4C-6357-4702-8EA7-3EDEDCAF8D22}" srcOrd="7" destOrd="0" presId="urn:microsoft.com/office/officeart/2005/8/layout/radial6"/>
    <dgm:cxn modelId="{4B5211C4-8EE5-409E-A70A-CF3D76067278}" type="presParOf" srcId="{7844B12C-456A-4D65-9952-AA5EFF47E167}" destId="{EE486661-3D71-44F0-9029-9E6E7DDDF807}" srcOrd="8" destOrd="0" presId="urn:microsoft.com/office/officeart/2005/8/layout/radial6"/>
    <dgm:cxn modelId="{84D27535-6338-41B7-AEAE-56E8F4402F5F}" type="presParOf" srcId="{7844B12C-456A-4D65-9952-AA5EFF47E167}" destId="{01B26272-3B54-4CBD-A843-921CADE752FD}" srcOrd="9" destOrd="0" presId="urn:microsoft.com/office/officeart/2005/8/layout/radial6"/>
    <dgm:cxn modelId="{E86EC80F-F266-49EC-A5EF-90AEF9E9ACB0}" type="presParOf" srcId="{7844B12C-456A-4D65-9952-AA5EFF47E167}" destId="{F0031643-652B-4689-A1D2-D1E99C54FBAC}" srcOrd="10" destOrd="0" presId="urn:microsoft.com/office/officeart/2005/8/layout/radial6"/>
    <dgm:cxn modelId="{D861B2DB-9585-431F-9788-01CA9A681FF1}" type="presParOf" srcId="{7844B12C-456A-4D65-9952-AA5EFF47E167}" destId="{74530D46-4E4B-4903-81C6-B452F6701451}" srcOrd="11" destOrd="0" presId="urn:microsoft.com/office/officeart/2005/8/layout/radial6"/>
    <dgm:cxn modelId="{06B3010F-472A-4516-B1B3-B7E438229CE0}" type="presParOf" srcId="{7844B12C-456A-4D65-9952-AA5EFF47E167}" destId="{30800FE5-A597-4476-A024-4F1D8BE36C86}" srcOrd="12" destOrd="0" presId="urn:microsoft.com/office/officeart/2005/8/layout/radial6"/>
    <dgm:cxn modelId="{37996801-E306-4962-9408-E368E42AB353}" type="presParOf" srcId="{7844B12C-456A-4D65-9952-AA5EFF47E167}" destId="{92E720F1-5293-41C9-B46D-40317D044690}" srcOrd="13" destOrd="0" presId="urn:microsoft.com/office/officeart/2005/8/layout/radial6"/>
    <dgm:cxn modelId="{5ECCDA0F-12B1-463D-ABEA-BAC388C09559}" type="presParOf" srcId="{7844B12C-456A-4D65-9952-AA5EFF47E167}" destId="{72EDAD93-E52A-46B9-A812-8B215F8F187D}" srcOrd="14" destOrd="0" presId="urn:microsoft.com/office/officeart/2005/8/layout/radial6"/>
    <dgm:cxn modelId="{87F73C79-4644-4D29-8437-FD99F89895AE}" type="presParOf" srcId="{7844B12C-456A-4D65-9952-AA5EFF47E167}" destId="{E6A3B486-9193-42B6-8338-2169B60AFE1F}" srcOrd="15" destOrd="0" presId="urn:microsoft.com/office/officeart/2005/8/layout/radial6"/>
    <dgm:cxn modelId="{BC3B64D1-44B1-4E37-9A28-FD9C8B05E682}" type="presParOf" srcId="{7844B12C-456A-4D65-9952-AA5EFF47E167}" destId="{527D4F16-A06B-40D4-82EC-18C75882DF29}" srcOrd="16" destOrd="0" presId="urn:microsoft.com/office/officeart/2005/8/layout/radial6"/>
    <dgm:cxn modelId="{06305D8E-DFA3-40AA-8601-EE99F144FD8C}" type="presParOf" srcId="{7844B12C-456A-4D65-9952-AA5EFF47E167}" destId="{A246D90E-5040-4E0A-8AC7-14C76CD79D3C}" srcOrd="17" destOrd="0" presId="urn:microsoft.com/office/officeart/2005/8/layout/radial6"/>
    <dgm:cxn modelId="{C0553003-59AB-4CDE-80D1-69413091EA2E}" type="presParOf" srcId="{7844B12C-456A-4D65-9952-AA5EFF47E167}" destId="{8A401797-CD8C-4910-B7E0-0CBCE46DFB99}" srcOrd="18"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26ED5F-9EF7-4CB6-89D6-A4D0D6427DEB}"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pt-BR"/>
        </a:p>
      </dgm:t>
    </dgm:pt>
    <dgm:pt modelId="{AE69910F-0211-4BE9-BAC0-DB18A0D20998}">
      <dgm:prSet phldrT="[Texto]" custT="1"/>
      <dgm:spPr>
        <a:solidFill>
          <a:schemeClr val="accent1">
            <a:lumMod val="50000"/>
          </a:schemeClr>
        </a:solidFill>
      </dgm:spPr>
      <dgm:t>
        <a:bodyPr/>
        <a:lstStyle/>
        <a:p>
          <a:r>
            <a:rPr lang="pt-BR" sz="2000" dirty="0" smtClean="0"/>
            <a:t>Município</a:t>
          </a:r>
        </a:p>
        <a:p>
          <a:r>
            <a:rPr lang="pt-BR" sz="2000" dirty="0" smtClean="0"/>
            <a:t>APS</a:t>
          </a:r>
          <a:endParaRPr lang="pt-BR" sz="2000" dirty="0"/>
        </a:p>
      </dgm:t>
    </dgm:pt>
    <dgm:pt modelId="{8DDBDC42-4E34-4EC4-B2DF-6DBCBE8B5A5F}" type="parTrans" cxnId="{768B8961-C889-4651-A3A4-947991B52640}">
      <dgm:prSet/>
      <dgm:spPr/>
      <dgm:t>
        <a:bodyPr/>
        <a:lstStyle/>
        <a:p>
          <a:endParaRPr lang="pt-BR" sz="2800"/>
        </a:p>
      </dgm:t>
    </dgm:pt>
    <dgm:pt modelId="{CBF0379C-B95E-4B09-A507-3D829654AF5E}" type="sibTrans" cxnId="{768B8961-C889-4651-A3A4-947991B52640}">
      <dgm:prSet/>
      <dgm:spPr/>
      <dgm:t>
        <a:bodyPr/>
        <a:lstStyle/>
        <a:p>
          <a:endParaRPr lang="pt-BR" sz="2800"/>
        </a:p>
      </dgm:t>
    </dgm:pt>
    <dgm:pt modelId="{5AF7EB5C-7AE5-4D22-A89D-19D558D44B32}">
      <dgm:prSet phldrT="[Texto]" custT="1"/>
      <dgm:spPr/>
      <dgm:t>
        <a:bodyPr/>
        <a:lstStyle/>
        <a:p>
          <a:r>
            <a:rPr lang="pt-BR" sz="2000" dirty="0" smtClean="0"/>
            <a:t>Fisioterapia</a:t>
          </a:r>
        </a:p>
      </dgm:t>
    </dgm:pt>
    <dgm:pt modelId="{1685628D-9FFE-424E-B134-D360862879B6}" type="parTrans" cxnId="{59BF62F4-A2A5-4DAC-BCCC-44E344AE9576}">
      <dgm:prSet/>
      <dgm:spPr/>
      <dgm:t>
        <a:bodyPr/>
        <a:lstStyle/>
        <a:p>
          <a:endParaRPr lang="pt-BR" sz="2800"/>
        </a:p>
      </dgm:t>
    </dgm:pt>
    <dgm:pt modelId="{A4F0E871-29DA-40CD-AC1F-CBEAD80473A5}" type="sibTrans" cxnId="{59BF62F4-A2A5-4DAC-BCCC-44E344AE9576}">
      <dgm:prSet/>
      <dgm:spPr/>
      <dgm:t>
        <a:bodyPr/>
        <a:lstStyle/>
        <a:p>
          <a:endParaRPr lang="pt-BR" sz="2800"/>
        </a:p>
      </dgm:t>
    </dgm:pt>
    <dgm:pt modelId="{56B7CDE9-C523-47DC-8DED-2500FADB8B27}">
      <dgm:prSet phldrT="[Texto]" custT="1"/>
      <dgm:spPr/>
      <dgm:t>
        <a:bodyPr/>
        <a:lstStyle/>
        <a:p>
          <a:r>
            <a:rPr lang="pt-BR" sz="2000" dirty="0" err="1" smtClean="0"/>
            <a:t>Ambul</a:t>
          </a:r>
          <a:r>
            <a:rPr lang="pt-BR" sz="2000" dirty="0" smtClean="0"/>
            <a:t>. </a:t>
          </a:r>
          <a:r>
            <a:rPr lang="pt-BR" sz="2000" dirty="0" err="1" smtClean="0"/>
            <a:t>Especiali-zado</a:t>
          </a:r>
          <a:endParaRPr lang="pt-BR" sz="2000" dirty="0"/>
        </a:p>
      </dgm:t>
    </dgm:pt>
    <dgm:pt modelId="{750AA183-1E8E-40E9-A9B1-867F9452AC99}" type="parTrans" cxnId="{DEB9495C-12F1-4C38-A85D-BEB5CDF344C4}">
      <dgm:prSet/>
      <dgm:spPr/>
      <dgm:t>
        <a:bodyPr/>
        <a:lstStyle/>
        <a:p>
          <a:endParaRPr lang="pt-BR" sz="2800"/>
        </a:p>
      </dgm:t>
    </dgm:pt>
    <dgm:pt modelId="{0E27AD97-F8F3-413C-ADB4-DF27CA138459}" type="sibTrans" cxnId="{DEB9495C-12F1-4C38-A85D-BEB5CDF344C4}">
      <dgm:prSet/>
      <dgm:spPr/>
      <dgm:t>
        <a:bodyPr/>
        <a:lstStyle/>
        <a:p>
          <a:endParaRPr lang="pt-BR" sz="2800"/>
        </a:p>
      </dgm:t>
    </dgm:pt>
    <dgm:pt modelId="{5C4DF768-DBE6-447D-BA8A-1D167073B2C0}">
      <dgm:prSet phldrT="[Texto]" custT="1"/>
      <dgm:spPr/>
      <dgm:t>
        <a:bodyPr/>
        <a:lstStyle/>
        <a:p>
          <a:r>
            <a:rPr lang="pt-BR" sz="2000" dirty="0" smtClean="0"/>
            <a:t>Hospital Micro c/ UTI</a:t>
          </a:r>
          <a:endParaRPr lang="pt-BR" sz="2000" dirty="0"/>
        </a:p>
      </dgm:t>
    </dgm:pt>
    <dgm:pt modelId="{F621B540-E33E-452D-B663-48ED5A558A78}" type="parTrans" cxnId="{A6515624-992E-48EC-BDC3-BDFE4D007BAF}">
      <dgm:prSet/>
      <dgm:spPr/>
      <dgm:t>
        <a:bodyPr/>
        <a:lstStyle/>
        <a:p>
          <a:endParaRPr lang="pt-BR" sz="2800"/>
        </a:p>
      </dgm:t>
    </dgm:pt>
    <dgm:pt modelId="{5570AC57-0FCE-4C66-A7CD-794FB9E4AD02}" type="sibTrans" cxnId="{A6515624-992E-48EC-BDC3-BDFE4D007BAF}">
      <dgm:prSet/>
      <dgm:spPr/>
      <dgm:t>
        <a:bodyPr/>
        <a:lstStyle/>
        <a:p>
          <a:endParaRPr lang="pt-BR" sz="2800"/>
        </a:p>
      </dgm:t>
    </dgm:pt>
    <dgm:pt modelId="{976DE16C-D80A-4312-B3D6-FE4EC97C0C1C}">
      <dgm:prSet custT="1"/>
      <dgm:spPr/>
      <dgm:t>
        <a:bodyPr/>
        <a:lstStyle/>
        <a:p>
          <a:r>
            <a:rPr lang="pt-BR" sz="2000" dirty="0" smtClean="0"/>
            <a:t>CRAS</a:t>
          </a:r>
          <a:endParaRPr lang="pt-BR" sz="2000" dirty="0"/>
        </a:p>
      </dgm:t>
    </dgm:pt>
    <dgm:pt modelId="{551F5418-EB75-4D66-A71B-36100BC0FEE7}" type="parTrans" cxnId="{1289CE52-6E98-496A-A2CD-F9288871AC8B}">
      <dgm:prSet/>
      <dgm:spPr/>
      <dgm:t>
        <a:bodyPr/>
        <a:lstStyle/>
        <a:p>
          <a:endParaRPr lang="pt-BR"/>
        </a:p>
      </dgm:t>
    </dgm:pt>
    <dgm:pt modelId="{7DA22D35-C767-4658-816B-F9FE34172360}" type="sibTrans" cxnId="{1289CE52-6E98-496A-A2CD-F9288871AC8B}">
      <dgm:prSet/>
      <dgm:spPr/>
      <dgm:t>
        <a:bodyPr/>
        <a:lstStyle/>
        <a:p>
          <a:endParaRPr lang="pt-BR"/>
        </a:p>
      </dgm:t>
    </dgm:pt>
    <dgm:pt modelId="{DEC631B2-D1F6-4AA5-9638-DF19E4C39893}">
      <dgm:prSet custT="1"/>
      <dgm:spPr/>
      <dgm:t>
        <a:bodyPr/>
        <a:lstStyle/>
        <a:p>
          <a:r>
            <a:rPr lang="pt-BR" sz="2000" dirty="0" smtClean="0"/>
            <a:t>CEO</a:t>
          </a:r>
          <a:endParaRPr lang="pt-BR" sz="2000" dirty="0"/>
        </a:p>
      </dgm:t>
    </dgm:pt>
    <dgm:pt modelId="{4DEC7755-DA1E-484F-870F-0428B791067E}" type="parTrans" cxnId="{BF6E3917-B512-4F71-A7AE-4329A16A1DBB}">
      <dgm:prSet/>
      <dgm:spPr/>
      <dgm:t>
        <a:bodyPr/>
        <a:lstStyle/>
        <a:p>
          <a:endParaRPr lang="pt-BR"/>
        </a:p>
      </dgm:t>
    </dgm:pt>
    <dgm:pt modelId="{774A1D05-457C-4B1A-AD5D-3D0F8C53A959}" type="sibTrans" cxnId="{BF6E3917-B512-4F71-A7AE-4329A16A1DBB}">
      <dgm:prSet/>
      <dgm:spPr/>
      <dgm:t>
        <a:bodyPr/>
        <a:lstStyle/>
        <a:p>
          <a:endParaRPr lang="pt-BR"/>
        </a:p>
      </dgm:t>
    </dgm:pt>
    <dgm:pt modelId="{D055C3E6-8D95-4ED8-886C-D7A10E3001AE}">
      <dgm:prSet custT="1"/>
      <dgm:spPr/>
      <dgm:t>
        <a:bodyPr/>
        <a:lstStyle/>
        <a:p>
          <a:r>
            <a:rPr lang="pt-BR" sz="2000" dirty="0" smtClean="0"/>
            <a:t>CAPS</a:t>
          </a:r>
          <a:endParaRPr lang="pt-BR" sz="2000" dirty="0"/>
        </a:p>
      </dgm:t>
    </dgm:pt>
    <dgm:pt modelId="{727476C6-902C-4033-9937-61DC3AD98AC2}" type="parTrans" cxnId="{B7768605-C1D3-4F4C-B085-CEC897EA879E}">
      <dgm:prSet/>
      <dgm:spPr/>
      <dgm:t>
        <a:bodyPr/>
        <a:lstStyle/>
        <a:p>
          <a:endParaRPr lang="pt-BR"/>
        </a:p>
      </dgm:t>
    </dgm:pt>
    <dgm:pt modelId="{ADCDFC3B-EDE2-4E42-9624-02B536D16CB7}" type="sibTrans" cxnId="{B7768605-C1D3-4F4C-B085-CEC897EA879E}">
      <dgm:prSet/>
      <dgm:spPr/>
      <dgm:t>
        <a:bodyPr/>
        <a:lstStyle/>
        <a:p>
          <a:endParaRPr lang="pt-BR"/>
        </a:p>
      </dgm:t>
    </dgm:pt>
    <dgm:pt modelId="{7844B12C-456A-4D65-9952-AA5EFF47E167}" type="pres">
      <dgm:prSet presAssocID="{CF26ED5F-9EF7-4CB6-89D6-A4D0D6427DEB}" presName="Name0" presStyleCnt="0">
        <dgm:presLayoutVars>
          <dgm:chMax val="1"/>
          <dgm:dir/>
          <dgm:animLvl val="ctr"/>
          <dgm:resizeHandles val="exact"/>
        </dgm:presLayoutVars>
      </dgm:prSet>
      <dgm:spPr/>
      <dgm:t>
        <a:bodyPr/>
        <a:lstStyle/>
        <a:p>
          <a:endParaRPr lang="pt-BR"/>
        </a:p>
      </dgm:t>
    </dgm:pt>
    <dgm:pt modelId="{02EB7461-33F5-49F8-8476-DD5A621D9970}" type="pres">
      <dgm:prSet presAssocID="{AE69910F-0211-4BE9-BAC0-DB18A0D20998}" presName="centerShape" presStyleLbl="node0" presStyleIdx="0" presStyleCnt="1" custScaleX="131058" custLinFactNeighborX="9010" custLinFactNeighborY="-1662"/>
      <dgm:spPr/>
      <dgm:t>
        <a:bodyPr/>
        <a:lstStyle/>
        <a:p>
          <a:endParaRPr lang="pt-BR"/>
        </a:p>
      </dgm:t>
    </dgm:pt>
    <dgm:pt modelId="{E4C68FA2-1EC1-45E6-84E0-EBA9314102B3}" type="pres">
      <dgm:prSet presAssocID="{5AF7EB5C-7AE5-4D22-A89D-19D558D44B32}" presName="node" presStyleLbl="node1" presStyleIdx="0" presStyleCnt="6" custScaleX="196522" custRadScaleRad="120899" custRadScaleInc="44715">
        <dgm:presLayoutVars>
          <dgm:bulletEnabled val="1"/>
        </dgm:presLayoutVars>
      </dgm:prSet>
      <dgm:spPr/>
      <dgm:t>
        <a:bodyPr/>
        <a:lstStyle/>
        <a:p>
          <a:endParaRPr lang="pt-BR"/>
        </a:p>
      </dgm:t>
    </dgm:pt>
    <dgm:pt modelId="{56DCA3B9-B769-4C2B-8A5B-C7516D12C6C1}" type="pres">
      <dgm:prSet presAssocID="{5AF7EB5C-7AE5-4D22-A89D-19D558D44B32}" presName="dummy" presStyleCnt="0"/>
      <dgm:spPr/>
    </dgm:pt>
    <dgm:pt modelId="{3F425189-A2C3-411A-ABED-81446C845383}" type="pres">
      <dgm:prSet presAssocID="{A4F0E871-29DA-40CD-AC1F-CBEAD80473A5}" presName="sibTrans" presStyleLbl="sibTrans2D1" presStyleIdx="0" presStyleCnt="6"/>
      <dgm:spPr/>
      <dgm:t>
        <a:bodyPr/>
        <a:lstStyle/>
        <a:p>
          <a:endParaRPr lang="pt-BR"/>
        </a:p>
      </dgm:t>
    </dgm:pt>
    <dgm:pt modelId="{51C63C52-D0D5-4736-8C77-F9763C36524F}" type="pres">
      <dgm:prSet presAssocID="{56B7CDE9-C523-47DC-8DED-2500FADB8B27}" presName="node" presStyleLbl="node1" presStyleIdx="1" presStyleCnt="6" custScaleX="168670" custRadScaleRad="129538" custRadScaleInc="56551">
        <dgm:presLayoutVars>
          <dgm:bulletEnabled val="1"/>
        </dgm:presLayoutVars>
      </dgm:prSet>
      <dgm:spPr/>
      <dgm:t>
        <a:bodyPr/>
        <a:lstStyle/>
        <a:p>
          <a:endParaRPr lang="pt-BR"/>
        </a:p>
      </dgm:t>
    </dgm:pt>
    <dgm:pt modelId="{CBB76A20-269B-43C0-94EC-09DBDDF108B9}" type="pres">
      <dgm:prSet presAssocID="{56B7CDE9-C523-47DC-8DED-2500FADB8B27}" presName="dummy" presStyleCnt="0"/>
      <dgm:spPr/>
    </dgm:pt>
    <dgm:pt modelId="{38AFFC73-61A6-4689-8E5B-EEC994BCB870}" type="pres">
      <dgm:prSet presAssocID="{0E27AD97-F8F3-413C-ADB4-DF27CA138459}" presName="sibTrans" presStyleLbl="sibTrans2D1" presStyleIdx="1" presStyleCnt="6"/>
      <dgm:spPr/>
      <dgm:t>
        <a:bodyPr/>
        <a:lstStyle/>
        <a:p>
          <a:endParaRPr lang="pt-BR"/>
        </a:p>
      </dgm:t>
    </dgm:pt>
    <dgm:pt modelId="{C6918F4C-6357-4702-8EA7-3EDEDCAF8D22}" type="pres">
      <dgm:prSet presAssocID="{5C4DF768-DBE6-447D-BA8A-1D167073B2C0}" presName="node" presStyleLbl="node1" presStyleIdx="2" presStyleCnt="6" custScaleX="174638" custRadScaleRad="125366" custRadScaleInc="19260">
        <dgm:presLayoutVars>
          <dgm:bulletEnabled val="1"/>
        </dgm:presLayoutVars>
      </dgm:prSet>
      <dgm:spPr/>
      <dgm:t>
        <a:bodyPr/>
        <a:lstStyle/>
        <a:p>
          <a:endParaRPr lang="pt-BR"/>
        </a:p>
      </dgm:t>
    </dgm:pt>
    <dgm:pt modelId="{EE486661-3D71-44F0-9029-9E6E7DDDF807}" type="pres">
      <dgm:prSet presAssocID="{5C4DF768-DBE6-447D-BA8A-1D167073B2C0}" presName="dummy" presStyleCnt="0"/>
      <dgm:spPr/>
    </dgm:pt>
    <dgm:pt modelId="{01B26272-3B54-4CBD-A843-921CADE752FD}" type="pres">
      <dgm:prSet presAssocID="{5570AC57-0FCE-4C66-A7CD-794FB9E4AD02}" presName="sibTrans" presStyleLbl="sibTrans2D1" presStyleIdx="2" presStyleCnt="6"/>
      <dgm:spPr/>
      <dgm:t>
        <a:bodyPr/>
        <a:lstStyle/>
        <a:p>
          <a:endParaRPr lang="pt-BR"/>
        </a:p>
      </dgm:t>
    </dgm:pt>
    <dgm:pt modelId="{F0031643-652B-4689-A1D2-D1E99C54FBAC}" type="pres">
      <dgm:prSet presAssocID="{976DE16C-D80A-4312-B3D6-FE4EC97C0C1C}" presName="node" presStyleLbl="node1" presStyleIdx="3" presStyleCnt="6">
        <dgm:presLayoutVars>
          <dgm:bulletEnabled val="1"/>
        </dgm:presLayoutVars>
      </dgm:prSet>
      <dgm:spPr/>
      <dgm:t>
        <a:bodyPr/>
        <a:lstStyle/>
        <a:p>
          <a:endParaRPr lang="pt-BR"/>
        </a:p>
      </dgm:t>
    </dgm:pt>
    <dgm:pt modelId="{74530D46-4E4B-4903-81C6-B452F6701451}" type="pres">
      <dgm:prSet presAssocID="{976DE16C-D80A-4312-B3D6-FE4EC97C0C1C}" presName="dummy" presStyleCnt="0"/>
      <dgm:spPr/>
    </dgm:pt>
    <dgm:pt modelId="{30800FE5-A597-4476-A024-4F1D8BE36C86}" type="pres">
      <dgm:prSet presAssocID="{7DA22D35-C767-4658-816B-F9FE34172360}" presName="sibTrans" presStyleLbl="sibTrans2D1" presStyleIdx="3" presStyleCnt="6"/>
      <dgm:spPr/>
      <dgm:t>
        <a:bodyPr/>
        <a:lstStyle/>
        <a:p>
          <a:endParaRPr lang="pt-BR"/>
        </a:p>
      </dgm:t>
    </dgm:pt>
    <dgm:pt modelId="{92E720F1-5293-41C9-B46D-40317D044690}" type="pres">
      <dgm:prSet presAssocID="{DEC631B2-D1F6-4AA5-9638-DF19E4C39893}" presName="node" presStyleLbl="node1" presStyleIdx="4" presStyleCnt="6">
        <dgm:presLayoutVars>
          <dgm:bulletEnabled val="1"/>
        </dgm:presLayoutVars>
      </dgm:prSet>
      <dgm:spPr/>
      <dgm:t>
        <a:bodyPr/>
        <a:lstStyle/>
        <a:p>
          <a:endParaRPr lang="pt-BR"/>
        </a:p>
      </dgm:t>
    </dgm:pt>
    <dgm:pt modelId="{72EDAD93-E52A-46B9-A812-8B215F8F187D}" type="pres">
      <dgm:prSet presAssocID="{DEC631B2-D1F6-4AA5-9638-DF19E4C39893}" presName="dummy" presStyleCnt="0"/>
      <dgm:spPr/>
    </dgm:pt>
    <dgm:pt modelId="{E6A3B486-9193-42B6-8338-2169B60AFE1F}" type="pres">
      <dgm:prSet presAssocID="{774A1D05-457C-4B1A-AD5D-3D0F8C53A959}" presName="sibTrans" presStyleLbl="sibTrans2D1" presStyleIdx="4" presStyleCnt="6"/>
      <dgm:spPr/>
      <dgm:t>
        <a:bodyPr/>
        <a:lstStyle/>
        <a:p>
          <a:endParaRPr lang="pt-BR"/>
        </a:p>
      </dgm:t>
    </dgm:pt>
    <dgm:pt modelId="{527D4F16-A06B-40D4-82EC-18C75882DF29}" type="pres">
      <dgm:prSet presAssocID="{D055C3E6-8D95-4ED8-886C-D7A10E3001AE}" presName="node" presStyleLbl="node1" presStyleIdx="5" presStyleCnt="6">
        <dgm:presLayoutVars>
          <dgm:bulletEnabled val="1"/>
        </dgm:presLayoutVars>
      </dgm:prSet>
      <dgm:spPr/>
      <dgm:t>
        <a:bodyPr/>
        <a:lstStyle/>
        <a:p>
          <a:endParaRPr lang="pt-BR"/>
        </a:p>
      </dgm:t>
    </dgm:pt>
    <dgm:pt modelId="{A246D90E-5040-4E0A-8AC7-14C76CD79D3C}" type="pres">
      <dgm:prSet presAssocID="{D055C3E6-8D95-4ED8-886C-D7A10E3001AE}" presName="dummy" presStyleCnt="0"/>
      <dgm:spPr/>
    </dgm:pt>
    <dgm:pt modelId="{8A401797-CD8C-4910-B7E0-0CBCE46DFB99}" type="pres">
      <dgm:prSet presAssocID="{ADCDFC3B-EDE2-4E42-9624-02B536D16CB7}" presName="sibTrans" presStyleLbl="sibTrans2D1" presStyleIdx="5" presStyleCnt="6"/>
      <dgm:spPr/>
      <dgm:t>
        <a:bodyPr/>
        <a:lstStyle/>
        <a:p>
          <a:endParaRPr lang="pt-BR"/>
        </a:p>
      </dgm:t>
    </dgm:pt>
  </dgm:ptLst>
  <dgm:cxnLst>
    <dgm:cxn modelId="{9EB4000D-E2AF-4B1B-B08B-96B550BA3C4E}" type="presOf" srcId="{D055C3E6-8D95-4ED8-886C-D7A10E3001AE}" destId="{527D4F16-A06B-40D4-82EC-18C75882DF29}" srcOrd="0" destOrd="0" presId="urn:microsoft.com/office/officeart/2005/8/layout/radial6"/>
    <dgm:cxn modelId="{B7768605-C1D3-4F4C-B085-CEC897EA879E}" srcId="{AE69910F-0211-4BE9-BAC0-DB18A0D20998}" destId="{D055C3E6-8D95-4ED8-886C-D7A10E3001AE}" srcOrd="5" destOrd="0" parTransId="{727476C6-902C-4033-9937-61DC3AD98AC2}" sibTransId="{ADCDFC3B-EDE2-4E42-9624-02B536D16CB7}"/>
    <dgm:cxn modelId="{92C83041-C825-48AB-A15E-A11E0288D1CA}" type="presOf" srcId="{56B7CDE9-C523-47DC-8DED-2500FADB8B27}" destId="{51C63C52-D0D5-4736-8C77-F9763C36524F}" srcOrd="0" destOrd="0" presId="urn:microsoft.com/office/officeart/2005/8/layout/radial6"/>
    <dgm:cxn modelId="{2830C3F2-9EDF-414F-85DB-D98EB3D382EE}" type="presOf" srcId="{774A1D05-457C-4B1A-AD5D-3D0F8C53A959}" destId="{E6A3B486-9193-42B6-8338-2169B60AFE1F}" srcOrd="0" destOrd="0" presId="urn:microsoft.com/office/officeart/2005/8/layout/radial6"/>
    <dgm:cxn modelId="{EEB09A65-7756-45B0-9E58-5C64E5BCCDF9}" type="presOf" srcId="{5AF7EB5C-7AE5-4D22-A89D-19D558D44B32}" destId="{E4C68FA2-1EC1-45E6-84E0-EBA9314102B3}" srcOrd="0" destOrd="0" presId="urn:microsoft.com/office/officeart/2005/8/layout/radial6"/>
    <dgm:cxn modelId="{DBF5E6A7-3927-4692-9DCE-6B5A014C221F}" type="presOf" srcId="{A4F0E871-29DA-40CD-AC1F-CBEAD80473A5}" destId="{3F425189-A2C3-411A-ABED-81446C845383}" srcOrd="0" destOrd="0" presId="urn:microsoft.com/office/officeart/2005/8/layout/radial6"/>
    <dgm:cxn modelId="{A6515624-992E-48EC-BDC3-BDFE4D007BAF}" srcId="{AE69910F-0211-4BE9-BAC0-DB18A0D20998}" destId="{5C4DF768-DBE6-447D-BA8A-1D167073B2C0}" srcOrd="2" destOrd="0" parTransId="{F621B540-E33E-452D-B663-48ED5A558A78}" sibTransId="{5570AC57-0FCE-4C66-A7CD-794FB9E4AD02}"/>
    <dgm:cxn modelId="{BF6E3917-B512-4F71-A7AE-4329A16A1DBB}" srcId="{AE69910F-0211-4BE9-BAC0-DB18A0D20998}" destId="{DEC631B2-D1F6-4AA5-9638-DF19E4C39893}" srcOrd="4" destOrd="0" parTransId="{4DEC7755-DA1E-484F-870F-0428B791067E}" sibTransId="{774A1D05-457C-4B1A-AD5D-3D0F8C53A959}"/>
    <dgm:cxn modelId="{7A7216B2-8797-41CB-866A-96B85CC4B563}" type="presOf" srcId="{ADCDFC3B-EDE2-4E42-9624-02B536D16CB7}" destId="{8A401797-CD8C-4910-B7E0-0CBCE46DFB99}" srcOrd="0" destOrd="0" presId="urn:microsoft.com/office/officeart/2005/8/layout/radial6"/>
    <dgm:cxn modelId="{4A341518-8BE9-4B18-BF8C-4709BA757D15}" type="presOf" srcId="{CF26ED5F-9EF7-4CB6-89D6-A4D0D6427DEB}" destId="{7844B12C-456A-4D65-9952-AA5EFF47E167}" srcOrd="0" destOrd="0" presId="urn:microsoft.com/office/officeart/2005/8/layout/radial6"/>
    <dgm:cxn modelId="{1289CE52-6E98-496A-A2CD-F9288871AC8B}" srcId="{AE69910F-0211-4BE9-BAC0-DB18A0D20998}" destId="{976DE16C-D80A-4312-B3D6-FE4EC97C0C1C}" srcOrd="3" destOrd="0" parTransId="{551F5418-EB75-4D66-A71B-36100BC0FEE7}" sibTransId="{7DA22D35-C767-4658-816B-F9FE34172360}"/>
    <dgm:cxn modelId="{59BF62F4-A2A5-4DAC-BCCC-44E344AE9576}" srcId="{AE69910F-0211-4BE9-BAC0-DB18A0D20998}" destId="{5AF7EB5C-7AE5-4D22-A89D-19D558D44B32}" srcOrd="0" destOrd="0" parTransId="{1685628D-9FFE-424E-B134-D360862879B6}" sibTransId="{A4F0E871-29DA-40CD-AC1F-CBEAD80473A5}"/>
    <dgm:cxn modelId="{EE3378F5-E26B-4551-9567-024E09EAC7EA}" type="presOf" srcId="{5C4DF768-DBE6-447D-BA8A-1D167073B2C0}" destId="{C6918F4C-6357-4702-8EA7-3EDEDCAF8D22}" srcOrd="0" destOrd="0" presId="urn:microsoft.com/office/officeart/2005/8/layout/radial6"/>
    <dgm:cxn modelId="{15B966D8-C9F3-46E8-8656-E9510AC98657}" type="presOf" srcId="{AE69910F-0211-4BE9-BAC0-DB18A0D20998}" destId="{02EB7461-33F5-49F8-8476-DD5A621D9970}" srcOrd="0" destOrd="0" presId="urn:microsoft.com/office/officeart/2005/8/layout/radial6"/>
    <dgm:cxn modelId="{77FA9392-3FFD-4129-9B37-E90FC93E6934}" type="presOf" srcId="{0E27AD97-F8F3-413C-ADB4-DF27CA138459}" destId="{38AFFC73-61A6-4689-8E5B-EEC994BCB870}" srcOrd="0" destOrd="0" presId="urn:microsoft.com/office/officeart/2005/8/layout/radial6"/>
    <dgm:cxn modelId="{20B3D660-DABE-4ED3-A698-45A4E65F2539}" type="presOf" srcId="{7DA22D35-C767-4658-816B-F9FE34172360}" destId="{30800FE5-A597-4476-A024-4F1D8BE36C86}" srcOrd="0" destOrd="0" presId="urn:microsoft.com/office/officeart/2005/8/layout/radial6"/>
    <dgm:cxn modelId="{9DD9C555-D060-46E3-8823-A4D553137A23}" type="presOf" srcId="{DEC631B2-D1F6-4AA5-9638-DF19E4C39893}" destId="{92E720F1-5293-41C9-B46D-40317D044690}" srcOrd="0" destOrd="0" presId="urn:microsoft.com/office/officeart/2005/8/layout/radial6"/>
    <dgm:cxn modelId="{768B8961-C889-4651-A3A4-947991B52640}" srcId="{CF26ED5F-9EF7-4CB6-89D6-A4D0D6427DEB}" destId="{AE69910F-0211-4BE9-BAC0-DB18A0D20998}" srcOrd="0" destOrd="0" parTransId="{8DDBDC42-4E34-4EC4-B2DF-6DBCBE8B5A5F}" sibTransId="{CBF0379C-B95E-4B09-A507-3D829654AF5E}"/>
    <dgm:cxn modelId="{DEB9495C-12F1-4C38-A85D-BEB5CDF344C4}" srcId="{AE69910F-0211-4BE9-BAC0-DB18A0D20998}" destId="{56B7CDE9-C523-47DC-8DED-2500FADB8B27}" srcOrd="1" destOrd="0" parTransId="{750AA183-1E8E-40E9-A9B1-867F9452AC99}" sibTransId="{0E27AD97-F8F3-413C-ADB4-DF27CA138459}"/>
    <dgm:cxn modelId="{95CE7855-AE60-4ACC-B752-D3BA3C3F7425}" type="presOf" srcId="{976DE16C-D80A-4312-B3D6-FE4EC97C0C1C}" destId="{F0031643-652B-4689-A1D2-D1E99C54FBAC}" srcOrd="0" destOrd="0" presId="urn:microsoft.com/office/officeart/2005/8/layout/radial6"/>
    <dgm:cxn modelId="{E9360676-66DF-4329-9882-EC48301F52F4}" type="presOf" srcId="{5570AC57-0FCE-4C66-A7CD-794FB9E4AD02}" destId="{01B26272-3B54-4CBD-A843-921CADE752FD}" srcOrd="0" destOrd="0" presId="urn:microsoft.com/office/officeart/2005/8/layout/radial6"/>
    <dgm:cxn modelId="{66742E7F-14F5-48BE-A08F-5E354EDF6DCA}" type="presParOf" srcId="{7844B12C-456A-4D65-9952-AA5EFF47E167}" destId="{02EB7461-33F5-49F8-8476-DD5A621D9970}" srcOrd="0" destOrd="0" presId="urn:microsoft.com/office/officeart/2005/8/layout/radial6"/>
    <dgm:cxn modelId="{1422FAF9-AEA0-484E-8BF8-3122DBABE5C3}" type="presParOf" srcId="{7844B12C-456A-4D65-9952-AA5EFF47E167}" destId="{E4C68FA2-1EC1-45E6-84E0-EBA9314102B3}" srcOrd="1" destOrd="0" presId="urn:microsoft.com/office/officeart/2005/8/layout/radial6"/>
    <dgm:cxn modelId="{74D6779B-00E5-4BC5-AD7D-0B7638048871}" type="presParOf" srcId="{7844B12C-456A-4D65-9952-AA5EFF47E167}" destId="{56DCA3B9-B769-4C2B-8A5B-C7516D12C6C1}" srcOrd="2" destOrd="0" presId="urn:microsoft.com/office/officeart/2005/8/layout/radial6"/>
    <dgm:cxn modelId="{E7176362-A1E1-4EF9-9919-1CECA9BA7114}" type="presParOf" srcId="{7844B12C-456A-4D65-9952-AA5EFF47E167}" destId="{3F425189-A2C3-411A-ABED-81446C845383}" srcOrd="3" destOrd="0" presId="urn:microsoft.com/office/officeart/2005/8/layout/radial6"/>
    <dgm:cxn modelId="{480E5FD8-BF36-44D8-A10D-2D7547A5C336}" type="presParOf" srcId="{7844B12C-456A-4D65-9952-AA5EFF47E167}" destId="{51C63C52-D0D5-4736-8C77-F9763C36524F}" srcOrd="4" destOrd="0" presId="urn:microsoft.com/office/officeart/2005/8/layout/radial6"/>
    <dgm:cxn modelId="{FE547B0A-2942-4DCB-9AAC-E28590C2F584}" type="presParOf" srcId="{7844B12C-456A-4D65-9952-AA5EFF47E167}" destId="{CBB76A20-269B-43C0-94EC-09DBDDF108B9}" srcOrd="5" destOrd="0" presId="urn:microsoft.com/office/officeart/2005/8/layout/radial6"/>
    <dgm:cxn modelId="{A67A908B-406B-48D9-ABA1-090F61248A8D}" type="presParOf" srcId="{7844B12C-456A-4D65-9952-AA5EFF47E167}" destId="{38AFFC73-61A6-4689-8E5B-EEC994BCB870}" srcOrd="6" destOrd="0" presId="urn:microsoft.com/office/officeart/2005/8/layout/radial6"/>
    <dgm:cxn modelId="{048A7EEB-73E8-4424-B03B-E6A961959496}" type="presParOf" srcId="{7844B12C-456A-4D65-9952-AA5EFF47E167}" destId="{C6918F4C-6357-4702-8EA7-3EDEDCAF8D22}" srcOrd="7" destOrd="0" presId="urn:microsoft.com/office/officeart/2005/8/layout/radial6"/>
    <dgm:cxn modelId="{B5DE2C42-1519-4CA2-A3BF-F4C5DF5151BB}" type="presParOf" srcId="{7844B12C-456A-4D65-9952-AA5EFF47E167}" destId="{EE486661-3D71-44F0-9029-9E6E7DDDF807}" srcOrd="8" destOrd="0" presId="urn:microsoft.com/office/officeart/2005/8/layout/radial6"/>
    <dgm:cxn modelId="{9E8B4CDE-1C21-4DAE-AA68-F5C54EF72F81}" type="presParOf" srcId="{7844B12C-456A-4D65-9952-AA5EFF47E167}" destId="{01B26272-3B54-4CBD-A843-921CADE752FD}" srcOrd="9" destOrd="0" presId="urn:microsoft.com/office/officeart/2005/8/layout/radial6"/>
    <dgm:cxn modelId="{2FC0D536-38D0-4149-9BF1-341A9964049A}" type="presParOf" srcId="{7844B12C-456A-4D65-9952-AA5EFF47E167}" destId="{F0031643-652B-4689-A1D2-D1E99C54FBAC}" srcOrd="10" destOrd="0" presId="urn:microsoft.com/office/officeart/2005/8/layout/radial6"/>
    <dgm:cxn modelId="{506C53BF-2633-4E97-831F-41DB51A4DC3F}" type="presParOf" srcId="{7844B12C-456A-4D65-9952-AA5EFF47E167}" destId="{74530D46-4E4B-4903-81C6-B452F6701451}" srcOrd="11" destOrd="0" presId="urn:microsoft.com/office/officeart/2005/8/layout/radial6"/>
    <dgm:cxn modelId="{7501B5FE-3599-4E6C-8409-78B13857DEAF}" type="presParOf" srcId="{7844B12C-456A-4D65-9952-AA5EFF47E167}" destId="{30800FE5-A597-4476-A024-4F1D8BE36C86}" srcOrd="12" destOrd="0" presId="urn:microsoft.com/office/officeart/2005/8/layout/radial6"/>
    <dgm:cxn modelId="{009E29A5-3DDF-448A-9CDF-1B06BDC07FC0}" type="presParOf" srcId="{7844B12C-456A-4D65-9952-AA5EFF47E167}" destId="{92E720F1-5293-41C9-B46D-40317D044690}" srcOrd="13" destOrd="0" presId="urn:microsoft.com/office/officeart/2005/8/layout/radial6"/>
    <dgm:cxn modelId="{03F50A98-C144-4C22-9A23-B42273D330D4}" type="presParOf" srcId="{7844B12C-456A-4D65-9952-AA5EFF47E167}" destId="{72EDAD93-E52A-46B9-A812-8B215F8F187D}" srcOrd="14" destOrd="0" presId="urn:microsoft.com/office/officeart/2005/8/layout/radial6"/>
    <dgm:cxn modelId="{D8B2C0A7-176F-4985-A200-ADB674C434E3}" type="presParOf" srcId="{7844B12C-456A-4D65-9952-AA5EFF47E167}" destId="{E6A3B486-9193-42B6-8338-2169B60AFE1F}" srcOrd="15" destOrd="0" presId="urn:microsoft.com/office/officeart/2005/8/layout/radial6"/>
    <dgm:cxn modelId="{24019126-8064-4441-B192-CBEB7B192640}" type="presParOf" srcId="{7844B12C-456A-4D65-9952-AA5EFF47E167}" destId="{527D4F16-A06B-40D4-82EC-18C75882DF29}" srcOrd="16" destOrd="0" presId="urn:microsoft.com/office/officeart/2005/8/layout/radial6"/>
    <dgm:cxn modelId="{02B0EC17-58D0-4229-A97F-1D7D0C97CDF5}" type="presParOf" srcId="{7844B12C-456A-4D65-9952-AA5EFF47E167}" destId="{A246D90E-5040-4E0A-8AC7-14C76CD79D3C}" srcOrd="17" destOrd="0" presId="urn:microsoft.com/office/officeart/2005/8/layout/radial6"/>
    <dgm:cxn modelId="{8B685B5A-2296-451F-9EB3-9B62C174D5D6}" type="presParOf" srcId="{7844B12C-456A-4D65-9952-AA5EFF47E167}" destId="{8A401797-CD8C-4910-B7E0-0CBCE46DFB99}" srcOrd="18"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26ED5F-9EF7-4CB6-89D6-A4D0D6427DEB}"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pt-BR"/>
        </a:p>
      </dgm:t>
    </dgm:pt>
    <dgm:pt modelId="{AE69910F-0211-4BE9-BAC0-DB18A0D20998}">
      <dgm:prSet phldrT="[Texto]" custT="1"/>
      <dgm:spPr>
        <a:solidFill>
          <a:schemeClr val="bg2">
            <a:lumMod val="50000"/>
          </a:schemeClr>
        </a:solidFill>
      </dgm:spPr>
      <dgm:t>
        <a:bodyPr/>
        <a:lstStyle/>
        <a:p>
          <a:r>
            <a:rPr lang="pt-BR" sz="2000" dirty="0" smtClean="0"/>
            <a:t>Município</a:t>
          </a:r>
        </a:p>
        <a:p>
          <a:r>
            <a:rPr lang="pt-BR" sz="2000" dirty="0" smtClean="0"/>
            <a:t>APS</a:t>
          </a:r>
          <a:endParaRPr lang="pt-BR" sz="2000" dirty="0"/>
        </a:p>
      </dgm:t>
    </dgm:pt>
    <dgm:pt modelId="{8DDBDC42-4E34-4EC4-B2DF-6DBCBE8B5A5F}" type="parTrans" cxnId="{768B8961-C889-4651-A3A4-947991B52640}">
      <dgm:prSet/>
      <dgm:spPr/>
      <dgm:t>
        <a:bodyPr/>
        <a:lstStyle/>
        <a:p>
          <a:endParaRPr lang="pt-BR" sz="2800"/>
        </a:p>
      </dgm:t>
    </dgm:pt>
    <dgm:pt modelId="{CBF0379C-B95E-4B09-A507-3D829654AF5E}" type="sibTrans" cxnId="{768B8961-C889-4651-A3A4-947991B52640}">
      <dgm:prSet/>
      <dgm:spPr/>
      <dgm:t>
        <a:bodyPr/>
        <a:lstStyle/>
        <a:p>
          <a:endParaRPr lang="pt-BR" sz="2800"/>
        </a:p>
      </dgm:t>
    </dgm:pt>
    <dgm:pt modelId="{5AF7EB5C-7AE5-4D22-A89D-19D558D44B32}">
      <dgm:prSet phldrT="[Texto]" custT="1"/>
      <dgm:spPr/>
      <dgm:t>
        <a:bodyPr/>
        <a:lstStyle/>
        <a:p>
          <a:r>
            <a:rPr lang="pt-BR" sz="2000" dirty="0" smtClean="0"/>
            <a:t>Fisioterapia</a:t>
          </a:r>
        </a:p>
      </dgm:t>
    </dgm:pt>
    <dgm:pt modelId="{1685628D-9FFE-424E-B134-D360862879B6}" type="parTrans" cxnId="{59BF62F4-A2A5-4DAC-BCCC-44E344AE9576}">
      <dgm:prSet/>
      <dgm:spPr/>
      <dgm:t>
        <a:bodyPr/>
        <a:lstStyle/>
        <a:p>
          <a:endParaRPr lang="pt-BR" sz="2800"/>
        </a:p>
      </dgm:t>
    </dgm:pt>
    <dgm:pt modelId="{A4F0E871-29DA-40CD-AC1F-CBEAD80473A5}" type="sibTrans" cxnId="{59BF62F4-A2A5-4DAC-BCCC-44E344AE9576}">
      <dgm:prSet/>
      <dgm:spPr/>
      <dgm:t>
        <a:bodyPr/>
        <a:lstStyle/>
        <a:p>
          <a:endParaRPr lang="pt-BR" sz="2800"/>
        </a:p>
      </dgm:t>
    </dgm:pt>
    <dgm:pt modelId="{56B7CDE9-C523-47DC-8DED-2500FADB8B27}">
      <dgm:prSet phldrT="[Texto]" custT="1"/>
      <dgm:spPr/>
      <dgm:t>
        <a:bodyPr/>
        <a:lstStyle/>
        <a:p>
          <a:r>
            <a:rPr lang="pt-BR" sz="2000" dirty="0" smtClean="0"/>
            <a:t>PSE</a:t>
          </a:r>
          <a:endParaRPr lang="pt-BR" sz="2000" dirty="0"/>
        </a:p>
      </dgm:t>
    </dgm:pt>
    <dgm:pt modelId="{750AA183-1E8E-40E9-A9B1-867F9452AC99}" type="parTrans" cxnId="{DEB9495C-12F1-4C38-A85D-BEB5CDF344C4}">
      <dgm:prSet/>
      <dgm:spPr/>
      <dgm:t>
        <a:bodyPr/>
        <a:lstStyle/>
        <a:p>
          <a:endParaRPr lang="pt-BR" sz="2800"/>
        </a:p>
      </dgm:t>
    </dgm:pt>
    <dgm:pt modelId="{0E27AD97-F8F3-413C-ADB4-DF27CA138459}" type="sibTrans" cxnId="{DEB9495C-12F1-4C38-A85D-BEB5CDF344C4}">
      <dgm:prSet/>
      <dgm:spPr/>
      <dgm:t>
        <a:bodyPr/>
        <a:lstStyle/>
        <a:p>
          <a:endParaRPr lang="pt-BR" sz="2800"/>
        </a:p>
      </dgm:t>
    </dgm:pt>
    <dgm:pt modelId="{5C4DF768-DBE6-447D-BA8A-1D167073B2C0}">
      <dgm:prSet phldrT="[Texto]" custT="1"/>
      <dgm:spPr/>
      <dgm:t>
        <a:bodyPr/>
        <a:lstStyle/>
        <a:p>
          <a:r>
            <a:rPr lang="pt-BR" sz="2000" dirty="0" smtClean="0"/>
            <a:t>Hospital Micro s/ UTI</a:t>
          </a:r>
          <a:endParaRPr lang="pt-BR" sz="2000" dirty="0"/>
        </a:p>
      </dgm:t>
    </dgm:pt>
    <dgm:pt modelId="{F621B540-E33E-452D-B663-48ED5A558A78}" type="parTrans" cxnId="{A6515624-992E-48EC-BDC3-BDFE4D007BAF}">
      <dgm:prSet/>
      <dgm:spPr/>
      <dgm:t>
        <a:bodyPr/>
        <a:lstStyle/>
        <a:p>
          <a:endParaRPr lang="pt-BR" sz="2800"/>
        </a:p>
      </dgm:t>
    </dgm:pt>
    <dgm:pt modelId="{5570AC57-0FCE-4C66-A7CD-794FB9E4AD02}" type="sibTrans" cxnId="{A6515624-992E-48EC-BDC3-BDFE4D007BAF}">
      <dgm:prSet/>
      <dgm:spPr/>
      <dgm:t>
        <a:bodyPr/>
        <a:lstStyle/>
        <a:p>
          <a:endParaRPr lang="pt-BR" sz="2800"/>
        </a:p>
      </dgm:t>
    </dgm:pt>
    <dgm:pt modelId="{976DE16C-D80A-4312-B3D6-FE4EC97C0C1C}">
      <dgm:prSet custT="1"/>
      <dgm:spPr/>
      <dgm:t>
        <a:bodyPr/>
        <a:lstStyle/>
        <a:p>
          <a:r>
            <a:rPr lang="pt-BR" sz="2000" dirty="0" smtClean="0"/>
            <a:t>CRAS</a:t>
          </a:r>
          <a:endParaRPr lang="pt-BR" sz="2000" dirty="0"/>
        </a:p>
      </dgm:t>
    </dgm:pt>
    <dgm:pt modelId="{551F5418-EB75-4D66-A71B-36100BC0FEE7}" type="parTrans" cxnId="{1289CE52-6E98-496A-A2CD-F9288871AC8B}">
      <dgm:prSet/>
      <dgm:spPr/>
      <dgm:t>
        <a:bodyPr/>
        <a:lstStyle/>
        <a:p>
          <a:endParaRPr lang="pt-BR"/>
        </a:p>
      </dgm:t>
    </dgm:pt>
    <dgm:pt modelId="{7DA22D35-C767-4658-816B-F9FE34172360}" type="sibTrans" cxnId="{1289CE52-6E98-496A-A2CD-F9288871AC8B}">
      <dgm:prSet/>
      <dgm:spPr/>
      <dgm:t>
        <a:bodyPr/>
        <a:lstStyle/>
        <a:p>
          <a:endParaRPr lang="pt-BR"/>
        </a:p>
      </dgm:t>
    </dgm:pt>
    <dgm:pt modelId="{DEC631B2-D1F6-4AA5-9638-DF19E4C39893}">
      <dgm:prSet custT="1"/>
      <dgm:spPr/>
      <dgm:t>
        <a:bodyPr/>
        <a:lstStyle/>
        <a:p>
          <a:r>
            <a:rPr lang="pt-BR" sz="2000" dirty="0" smtClean="0"/>
            <a:t>CEO</a:t>
          </a:r>
          <a:endParaRPr lang="pt-BR" sz="2000" dirty="0"/>
        </a:p>
      </dgm:t>
    </dgm:pt>
    <dgm:pt modelId="{4DEC7755-DA1E-484F-870F-0428B791067E}" type="parTrans" cxnId="{BF6E3917-B512-4F71-A7AE-4329A16A1DBB}">
      <dgm:prSet/>
      <dgm:spPr/>
      <dgm:t>
        <a:bodyPr/>
        <a:lstStyle/>
        <a:p>
          <a:endParaRPr lang="pt-BR"/>
        </a:p>
      </dgm:t>
    </dgm:pt>
    <dgm:pt modelId="{774A1D05-457C-4B1A-AD5D-3D0F8C53A959}" type="sibTrans" cxnId="{BF6E3917-B512-4F71-A7AE-4329A16A1DBB}">
      <dgm:prSet/>
      <dgm:spPr/>
      <dgm:t>
        <a:bodyPr/>
        <a:lstStyle/>
        <a:p>
          <a:endParaRPr lang="pt-BR"/>
        </a:p>
      </dgm:t>
    </dgm:pt>
    <dgm:pt modelId="{D055C3E6-8D95-4ED8-886C-D7A10E3001AE}">
      <dgm:prSet custT="1"/>
      <dgm:spPr/>
      <dgm:t>
        <a:bodyPr/>
        <a:lstStyle/>
        <a:p>
          <a:r>
            <a:rPr lang="pt-BR" sz="2000" dirty="0" smtClean="0"/>
            <a:t>CAPS</a:t>
          </a:r>
          <a:endParaRPr lang="pt-BR" sz="2000" dirty="0"/>
        </a:p>
      </dgm:t>
    </dgm:pt>
    <dgm:pt modelId="{727476C6-902C-4033-9937-61DC3AD98AC2}" type="parTrans" cxnId="{B7768605-C1D3-4F4C-B085-CEC897EA879E}">
      <dgm:prSet/>
      <dgm:spPr/>
      <dgm:t>
        <a:bodyPr/>
        <a:lstStyle/>
        <a:p>
          <a:endParaRPr lang="pt-BR"/>
        </a:p>
      </dgm:t>
    </dgm:pt>
    <dgm:pt modelId="{ADCDFC3B-EDE2-4E42-9624-02B536D16CB7}" type="sibTrans" cxnId="{B7768605-C1D3-4F4C-B085-CEC897EA879E}">
      <dgm:prSet/>
      <dgm:spPr/>
      <dgm:t>
        <a:bodyPr/>
        <a:lstStyle/>
        <a:p>
          <a:endParaRPr lang="pt-BR"/>
        </a:p>
      </dgm:t>
    </dgm:pt>
    <dgm:pt modelId="{7844B12C-456A-4D65-9952-AA5EFF47E167}" type="pres">
      <dgm:prSet presAssocID="{CF26ED5F-9EF7-4CB6-89D6-A4D0D6427DEB}" presName="Name0" presStyleCnt="0">
        <dgm:presLayoutVars>
          <dgm:chMax val="1"/>
          <dgm:dir/>
          <dgm:animLvl val="ctr"/>
          <dgm:resizeHandles val="exact"/>
        </dgm:presLayoutVars>
      </dgm:prSet>
      <dgm:spPr/>
      <dgm:t>
        <a:bodyPr/>
        <a:lstStyle/>
        <a:p>
          <a:endParaRPr lang="pt-BR"/>
        </a:p>
      </dgm:t>
    </dgm:pt>
    <dgm:pt modelId="{02EB7461-33F5-49F8-8476-DD5A621D9970}" type="pres">
      <dgm:prSet presAssocID="{AE69910F-0211-4BE9-BAC0-DB18A0D20998}" presName="centerShape" presStyleLbl="node0" presStyleIdx="0" presStyleCnt="1" custScaleX="131058" custLinFactNeighborX="9010" custLinFactNeighborY="-1662"/>
      <dgm:spPr/>
      <dgm:t>
        <a:bodyPr/>
        <a:lstStyle/>
        <a:p>
          <a:endParaRPr lang="pt-BR"/>
        </a:p>
      </dgm:t>
    </dgm:pt>
    <dgm:pt modelId="{E4C68FA2-1EC1-45E6-84E0-EBA9314102B3}" type="pres">
      <dgm:prSet presAssocID="{5AF7EB5C-7AE5-4D22-A89D-19D558D44B32}" presName="node" presStyleLbl="node1" presStyleIdx="0" presStyleCnt="6" custScaleX="196522" custRadScaleRad="120899" custRadScaleInc="44715">
        <dgm:presLayoutVars>
          <dgm:bulletEnabled val="1"/>
        </dgm:presLayoutVars>
      </dgm:prSet>
      <dgm:spPr/>
      <dgm:t>
        <a:bodyPr/>
        <a:lstStyle/>
        <a:p>
          <a:endParaRPr lang="pt-BR"/>
        </a:p>
      </dgm:t>
    </dgm:pt>
    <dgm:pt modelId="{56DCA3B9-B769-4C2B-8A5B-C7516D12C6C1}" type="pres">
      <dgm:prSet presAssocID="{5AF7EB5C-7AE5-4D22-A89D-19D558D44B32}" presName="dummy" presStyleCnt="0"/>
      <dgm:spPr/>
    </dgm:pt>
    <dgm:pt modelId="{3F425189-A2C3-411A-ABED-81446C845383}" type="pres">
      <dgm:prSet presAssocID="{A4F0E871-29DA-40CD-AC1F-CBEAD80473A5}" presName="sibTrans" presStyleLbl="sibTrans2D1" presStyleIdx="0" presStyleCnt="6"/>
      <dgm:spPr/>
      <dgm:t>
        <a:bodyPr/>
        <a:lstStyle/>
        <a:p>
          <a:endParaRPr lang="pt-BR"/>
        </a:p>
      </dgm:t>
    </dgm:pt>
    <dgm:pt modelId="{51C63C52-D0D5-4736-8C77-F9763C36524F}" type="pres">
      <dgm:prSet presAssocID="{56B7CDE9-C523-47DC-8DED-2500FADB8B27}" presName="node" presStyleLbl="node1" presStyleIdx="1" presStyleCnt="6" custScaleX="101579" custRadScaleRad="121688" custRadScaleInc="57171">
        <dgm:presLayoutVars>
          <dgm:bulletEnabled val="1"/>
        </dgm:presLayoutVars>
      </dgm:prSet>
      <dgm:spPr/>
      <dgm:t>
        <a:bodyPr/>
        <a:lstStyle/>
        <a:p>
          <a:endParaRPr lang="pt-BR"/>
        </a:p>
      </dgm:t>
    </dgm:pt>
    <dgm:pt modelId="{CBB76A20-269B-43C0-94EC-09DBDDF108B9}" type="pres">
      <dgm:prSet presAssocID="{56B7CDE9-C523-47DC-8DED-2500FADB8B27}" presName="dummy" presStyleCnt="0"/>
      <dgm:spPr/>
    </dgm:pt>
    <dgm:pt modelId="{38AFFC73-61A6-4689-8E5B-EEC994BCB870}" type="pres">
      <dgm:prSet presAssocID="{0E27AD97-F8F3-413C-ADB4-DF27CA138459}" presName="sibTrans" presStyleLbl="sibTrans2D1" presStyleIdx="1" presStyleCnt="6"/>
      <dgm:spPr/>
      <dgm:t>
        <a:bodyPr/>
        <a:lstStyle/>
        <a:p>
          <a:endParaRPr lang="pt-BR"/>
        </a:p>
      </dgm:t>
    </dgm:pt>
    <dgm:pt modelId="{C6918F4C-6357-4702-8EA7-3EDEDCAF8D22}" type="pres">
      <dgm:prSet presAssocID="{5C4DF768-DBE6-447D-BA8A-1D167073B2C0}" presName="node" presStyleLbl="node1" presStyleIdx="2" presStyleCnt="6" custScaleX="208115" custRadScaleRad="130871" custRadScaleInc="-11282">
        <dgm:presLayoutVars>
          <dgm:bulletEnabled val="1"/>
        </dgm:presLayoutVars>
      </dgm:prSet>
      <dgm:spPr/>
      <dgm:t>
        <a:bodyPr/>
        <a:lstStyle/>
        <a:p>
          <a:endParaRPr lang="pt-BR"/>
        </a:p>
      </dgm:t>
    </dgm:pt>
    <dgm:pt modelId="{EE486661-3D71-44F0-9029-9E6E7DDDF807}" type="pres">
      <dgm:prSet presAssocID="{5C4DF768-DBE6-447D-BA8A-1D167073B2C0}" presName="dummy" presStyleCnt="0"/>
      <dgm:spPr/>
    </dgm:pt>
    <dgm:pt modelId="{01B26272-3B54-4CBD-A843-921CADE752FD}" type="pres">
      <dgm:prSet presAssocID="{5570AC57-0FCE-4C66-A7CD-794FB9E4AD02}" presName="sibTrans" presStyleLbl="sibTrans2D1" presStyleIdx="2" presStyleCnt="6"/>
      <dgm:spPr/>
      <dgm:t>
        <a:bodyPr/>
        <a:lstStyle/>
        <a:p>
          <a:endParaRPr lang="pt-BR"/>
        </a:p>
      </dgm:t>
    </dgm:pt>
    <dgm:pt modelId="{F0031643-652B-4689-A1D2-D1E99C54FBAC}" type="pres">
      <dgm:prSet presAssocID="{976DE16C-D80A-4312-B3D6-FE4EC97C0C1C}" presName="node" presStyleLbl="node1" presStyleIdx="3" presStyleCnt="6">
        <dgm:presLayoutVars>
          <dgm:bulletEnabled val="1"/>
        </dgm:presLayoutVars>
      </dgm:prSet>
      <dgm:spPr/>
      <dgm:t>
        <a:bodyPr/>
        <a:lstStyle/>
        <a:p>
          <a:endParaRPr lang="pt-BR"/>
        </a:p>
      </dgm:t>
    </dgm:pt>
    <dgm:pt modelId="{74530D46-4E4B-4903-81C6-B452F6701451}" type="pres">
      <dgm:prSet presAssocID="{976DE16C-D80A-4312-B3D6-FE4EC97C0C1C}" presName="dummy" presStyleCnt="0"/>
      <dgm:spPr/>
    </dgm:pt>
    <dgm:pt modelId="{30800FE5-A597-4476-A024-4F1D8BE36C86}" type="pres">
      <dgm:prSet presAssocID="{7DA22D35-C767-4658-816B-F9FE34172360}" presName="sibTrans" presStyleLbl="sibTrans2D1" presStyleIdx="3" presStyleCnt="6"/>
      <dgm:spPr/>
      <dgm:t>
        <a:bodyPr/>
        <a:lstStyle/>
        <a:p>
          <a:endParaRPr lang="pt-BR"/>
        </a:p>
      </dgm:t>
    </dgm:pt>
    <dgm:pt modelId="{92E720F1-5293-41C9-B46D-40317D044690}" type="pres">
      <dgm:prSet presAssocID="{DEC631B2-D1F6-4AA5-9638-DF19E4C39893}" presName="node" presStyleLbl="node1" presStyleIdx="4" presStyleCnt="6" custRadScaleRad="101229" custRadScaleInc="32758">
        <dgm:presLayoutVars>
          <dgm:bulletEnabled val="1"/>
        </dgm:presLayoutVars>
      </dgm:prSet>
      <dgm:spPr/>
      <dgm:t>
        <a:bodyPr/>
        <a:lstStyle/>
        <a:p>
          <a:endParaRPr lang="pt-BR"/>
        </a:p>
      </dgm:t>
    </dgm:pt>
    <dgm:pt modelId="{72EDAD93-E52A-46B9-A812-8B215F8F187D}" type="pres">
      <dgm:prSet presAssocID="{DEC631B2-D1F6-4AA5-9638-DF19E4C39893}" presName="dummy" presStyleCnt="0"/>
      <dgm:spPr/>
    </dgm:pt>
    <dgm:pt modelId="{E6A3B486-9193-42B6-8338-2169B60AFE1F}" type="pres">
      <dgm:prSet presAssocID="{774A1D05-457C-4B1A-AD5D-3D0F8C53A959}" presName="sibTrans" presStyleLbl="sibTrans2D1" presStyleIdx="4" presStyleCnt="6"/>
      <dgm:spPr/>
      <dgm:t>
        <a:bodyPr/>
        <a:lstStyle/>
        <a:p>
          <a:endParaRPr lang="pt-BR"/>
        </a:p>
      </dgm:t>
    </dgm:pt>
    <dgm:pt modelId="{527D4F16-A06B-40D4-82EC-18C75882DF29}" type="pres">
      <dgm:prSet presAssocID="{D055C3E6-8D95-4ED8-886C-D7A10E3001AE}" presName="node" presStyleLbl="node1" presStyleIdx="5" presStyleCnt="6">
        <dgm:presLayoutVars>
          <dgm:bulletEnabled val="1"/>
        </dgm:presLayoutVars>
      </dgm:prSet>
      <dgm:spPr/>
      <dgm:t>
        <a:bodyPr/>
        <a:lstStyle/>
        <a:p>
          <a:endParaRPr lang="pt-BR"/>
        </a:p>
      </dgm:t>
    </dgm:pt>
    <dgm:pt modelId="{A246D90E-5040-4E0A-8AC7-14C76CD79D3C}" type="pres">
      <dgm:prSet presAssocID="{D055C3E6-8D95-4ED8-886C-D7A10E3001AE}" presName="dummy" presStyleCnt="0"/>
      <dgm:spPr/>
    </dgm:pt>
    <dgm:pt modelId="{8A401797-CD8C-4910-B7E0-0CBCE46DFB99}" type="pres">
      <dgm:prSet presAssocID="{ADCDFC3B-EDE2-4E42-9624-02B536D16CB7}" presName="sibTrans" presStyleLbl="sibTrans2D1" presStyleIdx="5" presStyleCnt="6"/>
      <dgm:spPr/>
      <dgm:t>
        <a:bodyPr/>
        <a:lstStyle/>
        <a:p>
          <a:endParaRPr lang="pt-BR"/>
        </a:p>
      </dgm:t>
    </dgm:pt>
  </dgm:ptLst>
  <dgm:cxnLst>
    <dgm:cxn modelId="{B7768605-C1D3-4F4C-B085-CEC897EA879E}" srcId="{AE69910F-0211-4BE9-BAC0-DB18A0D20998}" destId="{D055C3E6-8D95-4ED8-886C-D7A10E3001AE}" srcOrd="5" destOrd="0" parTransId="{727476C6-902C-4033-9937-61DC3AD98AC2}" sibTransId="{ADCDFC3B-EDE2-4E42-9624-02B536D16CB7}"/>
    <dgm:cxn modelId="{6A58D011-193A-485E-BE3B-45A0ABCA8E97}" type="presOf" srcId="{7DA22D35-C767-4658-816B-F9FE34172360}" destId="{30800FE5-A597-4476-A024-4F1D8BE36C86}" srcOrd="0" destOrd="0" presId="urn:microsoft.com/office/officeart/2005/8/layout/radial6"/>
    <dgm:cxn modelId="{7069EC9D-3D3C-4623-812F-EA2B3A8CE6FC}" type="presOf" srcId="{A4F0E871-29DA-40CD-AC1F-CBEAD80473A5}" destId="{3F425189-A2C3-411A-ABED-81446C845383}" srcOrd="0" destOrd="0" presId="urn:microsoft.com/office/officeart/2005/8/layout/radial6"/>
    <dgm:cxn modelId="{A6515624-992E-48EC-BDC3-BDFE4D007BAF}" srcId="{AE69910F-0211-4BE9-BAC0-DB18A0D20998}" destId="{5C4DF768-DBE6-447D-BA8A-1D167073B2C0}" srcOrd="2" destOrd="0" parTransId="{F621B540-E33E-452D-B663-48ED5A558A78}" sibTransId="{5570AC57-0FCE-4C66-A7CD-794FB9E4AD02}"/>
    <dgm:cxn modelId="{1B118DC6-2899-4719-B884-6C06DF9829FE}" type="presOf" srcId="{AE69910F-0211-4BE9-BAC0-DB18A0D20998}" destId="{02EB7461-33F5-49F8-8476-DD5A621D9970}" srcOrd="0" destOrd="0" presId="urn:microsoft.com/office/officeart/2005/8/layout/radial6"/>
    <dgm:cxn modelId="{E3CFB7AB-76BC-4E06-B818-205BB76E2C71}" type="presOf" srcId="{DEC631B2-D1F6-4AA5-9638-DF19E4C39893}" destId="{92E720F1-5293-41C9-B46D-40317D044690}" srcOrd="0" destOrd="0" presId="urn:microsoft.com/office/officeart/2005/8/layout/radial6"/>
    <dgm:cxn modelId="{BF6E3917-B512-4F71-A7AE-4329A16A1DBB}" srcId="{AE69910F-0211-4BE9-BAC0-DB18A0D20998}" destId="{DEC631B2-D1F6-4AA5-9638-DF19E4C39893}" srcOrd="4" destOrd="0" parTransId="{4DEC7755-DA1E-484F-870F-0428B791067E}" sibTransId="{774A1D05-457C-4B1A-AD5D-3D0F8C53A959}"/>
    <dgm:cxn modelId="{C011E69D-AD58-4253-8005-9613E20C0E40}" type="presOf" srcId="{5C4DF768-DBE6-447D-BA8A-1D167073B2C0}" destId="{C6918F4C-6357-4702-8EA7-3EDEDCAF8D22}" srcOrd="0" destOrd="0" presId="urn:microsoft.com/office/officeart/2005/8/layout/radial6"/>
    <dgm:cxn modelId="{553844F6-5D7F-4364-AE04-625BBB9793EF}" type="presOf" srcId="{CF26ED5F-9EF7-4CB6-89D6-A4D0D6427DEB}" destId="{7844B12C-456A-4D65-9952-AA5EFF47E167}" srcOrd="0" destOrd="0" presId="urn:microsoft.com/office/officeart/2005/8/layout/radial6"/>
    <dgm:cxn modelId="{A37DF506-7D1F-4473-BCDA-7FD8920945A1}" type="presOf" srcId="{0E27AD97-F8F3-413C-ADB4-DF27CA138459}" destId="{38AFFC73-61A6-4689-8E5B-EEC994BCB870}" srcOrd="0" destOrd="0" presId="urn:microsoft.com/office/officeart/2005/8/layout/radial6"/>
    <dgm:cxn modelId="{1289CE52-6E98-496A-A2CD-F9288871AC8B}" srcId="{AE69910F-0211-4BE9-BAC0-DB18A0D20998}" destId="{976DE16C-D80A-4312-B3D6-FE4EC97C0C1C}" srcOrd="3" destOrd="0" parTransId="{551F5418-EB75-4D66-A71B-36100BC0FEE7}" sibTransId="{7DA22D35-C767-4658-816B-F9FE34172360}"/>
    <dgm:cxn modelId="{59BF62F4-A2A5-4DAC-BCCC-44E344AE9576}" srcId="{AE69910F-0211-4BE9-BAC0-DB18A0D20998}" destId="{5AF7EB5C-7AE5-4D22-A89D-19D558D44B32}" srcOrd="0" destOrd="0" parTransId="{1685628D-9FFE-424E-B134-D360862879B6}" sibTransId="{A4F0E871-29DA-40CD-AC1F-CBEAD80473A5}"/>
    <dgm:cxn modelId="{DBAE8931-8FAC-42BE-91F1-9B0500B97BE1}" type="presOf" srcId="{976DE16C-D80A-4312-B3D6-FE4EC97C0C1C}" destId="{F0031643-652B-4689-A1D2-D1E99C54FBAC}" srcOrd="0" destOrd="0" presId="urn:microsoft.com/office/officeart/2005/8/layout/radial6"/>
    <dgm:cxn modelId="{A91290B9-2B1C-4E19-8C62-E2D181D5F1A3}" type="presOf" srcId="{5570AC57-0FCE-4C66-A7CD-794FB9E4AD02}" destId="{01B26272-3B54-4CBD-A843-921CADE752FD}" srcOrd="0" destOrd="0" presId="urn:microsoft.com/office/officeart/2005/8/layout/radial6"/>
    <dgm:cxn modelId="{079D254A-3FD9-4598-94F3-49D5EF9E2834}" type="presOf" srcId="{D055C3E6-8D95-4ED8-886C-D7A10E3001AE}" destId="{527D4F16-A06B-40D4-82EC-18C75882DF29}" srcOrd="0" destOrd="0" presId="urn:microsoft.com/office/officeart/2005/8/layout/radial6"/>
    <dgm:cxn modelId="{785F2083-D143-4A4F-9D41-46D8726AD124}" type="presOf" srcId="{5AF7EB5C-7AE5-4D22-A89D-19D558D44B32}" destId="{E4C68FA2-1EC1-45E6-84E0-EBA9314102B3}" srcOrd="0" destOrd="0" presId="urn:microsoft.com/office/officeart/2005/8/layout/radial6"/>
    <dgm:cxn modelId="{085D5E1F-59FE-46DE-A5F0-A3692C219407}" type="presOf" srcId="{ADCDFC3B-EDE2-4E42-9624-02B536D16CB7}" destId="{8A401797-CD8C-4910-B7E0-0CBCE46DFB99}" srcOrd="0" destOrd="0" presId="urn:microsoft.com/office/officeart/2005/8/layout/radial6"/>
    <dgm:cxn modelId="{CEC63AFF-9EAA-488E-B59F-2C16EF503AFB}" type="presOf" srcId="{56B7CDE9-C523-47DC-8DED-2500FADB8B27}" destId="{51C63C52-D0D5-4736-8C77-F9763C36524F}" srcOrd="0" destOrd="0" presId="urn:microsoft.com/office/officeart/2005/8/layout/radial6"/>
    <dgm:cxn modelId="{768B8961-C889-4651-A3A4-947991B52640}" srcId="{CF26ED5F-9EF7-4CB6-89D6-A4D0D6427DEB}" destId="{AE69910F-0211-4BE9-BAC0-DB18A0D20998}" srcOrd="0" destOrd="0" parTransId="{8DDBDC42-4E34-4EC4-B2DF-6DBCBE8B5A5F}" sibTransId="{CBF0379C-B95E-4B09-A507-3D829654AF5E}"/>
    <dgm:cxn modelId="{DEB9495C-12F1-4C38-A85D-BEB5CDF344C4}" srcId="{AE69910F-0211-4BE9-BAC0-DB18A0D20998}" destId="{56B7CDE9-C523-47DC-8DED-2500FADB8B27}" srcOrd="1" destOrd="0" parTransId="{750AA183-1E8E-40E9-A9B1-867F9452AC99}" sibTransId="{0E27AD97-F8F3-413C-ADB4-DF27CA138459}"/>
    <dgm:cxn modelId="{E30AEAC9-2FAB-49E1-B4D9-840CA73AEABC}" type="presOf" srcId="{774A1D05-457C-4B1A-AD5D-3D0F8C53A959}" destId="{E6A3B486-9193-42B6-8338-2169B60AFE1F}" srcOrd="0" destOrd="0" presId="urn:microsoft.com/office/officeart/2005/8/layout/radial6"/>
    <dgm:cxn modelId="{B5A712BA-E823-4651-8266-FB7F3FFCEAA8}" type="presParOf" srcId="{7844B12C-456A-4D65-9952-AA5EFF47E167}" destId="{02EB7461-33F5-49F8-8476-DD5A621D9970}" srcOrd="0" destOrd="0" presId="urn:microsoft.com/office/officeart/2005/8/layout/radial6"/>
    <dgm:cxn modelId="{FD4749C3-4198-4C78-B7AB-63F62F10500F}" type="presParOf" srcId="{7844B12C-456A-4D65-9952-AA5EFF47E167}" destId="{E4C68FA2-1EC1-45E6-84E0-EBA9314102B3}" srcOrd="1" destOrd="0" presId="urn:microsoft.com/office/officeart/2005/8/layout/radial6"/>
    <dgm:cxn modelId="{199F428B-234B-4323-B650-4D1174567158}" type="presParOf" srcId="{7844B12C-456A-4D65-9952-AA5EFF47E167}" destId="{56DCA3B9-B769-4C2B-8A5B-C7516D12C6C1}" srcOrd="2" destOrd="0" presId="urn:microsoft.com/office/officeart/2005/8/layout/radial6"/>
    <dgm:cxn modelId="{38500F20-3418-4DEB-B585-83FE32C33D18}" type="presParOf" srcId="{7844B12C-456A-4D65-9952-AA5EFF47E167}" destId="{3F425189-A2C3-411A-ABED-81446C845383}" srcOrd="3" destOrd="0" presId="urn:microsoft.com/office/officeart/2005/8/layout/radial6"/>
    <dgm:cxn modelId="{7A1E705E-6876-4D7C-826E-57EC9DBD068F}" type="presParOf" srcId="{7844B12C-456A-4D65-9952-AA5EFF47E167}" destId="{51C63C52-D0D5-4736-8C77-F9763C36524F}" srcOrd="4" destOrd="0" presId="urn:microsoft.com/office/officeart/2005/8/layout/radial6"/>
    <dgm:cxn modelId="{CC27259E-0423-4952-8D94-F3B3DCFD1802}" type="presParOf" srcId="{7844B12C-456A-4D65-9952-AA5EFF47E167}" destId="{CBB76A20-269B-43C0-94EC-09DBDDF108B9}" srcOrd="5" destOrd="0" presId="urn:microsoft.com/office/officeart/2005/8/layout/radial6"/>
    <dgm:cxn modelId="{39D9A90D-1AE0-4278-B51F-11DF7BAF208E}" type="presParOf" srcId="{7844B12C-456A-4D65-9952-AA5EFF47E167}" destId="{38AFFC73-61A6-4689-8E5B-EEC994BCB870}" srcOrd="6" destOrd="0" presId="urn:microsoft.com/office/officeart/2005/8/layout/radial6"/>
    <dgm:cxn modelId="{BBB09FAE-1E40-4941-97D4-3097C1A3631E}" type="presParOf" srcId="{7844B12C-456A-4D65-9952-AA5EFF47E167}" destId="{C6918F4C-6357-4702-8EA7-3EDEDCAF8D22}" srcOrd="7" destOrd="0" presId="urn:microsoft.com/office/officeart/2005/8/layout/radial6"/>
    <dgm:cxn modelId="{FC479CC0-ED1E-4769-AA87-8EDCF97D3EC4}" type="presParOf" srcId="{7844B12C-456A-4D65-9952-AA5EFF47E167}" destId="{EE486661-3D71-44F0-9029-9E6E7DDDF807}" srcOrd="8" destOrd="0" presId="urn:microsoft.com/office/officeart/2005/8/layout/radial6"/>
    <dgm:cxn modelId="{BA5FF24E-09EE-47A8-8A18-0C53589BD911}" type="presParOf" srcId="{7844B12C-456A-4D65-9952-AA5EFF47E167}" destId="{01B26272-3B54-4CBD-A843-921CADE752FD}" srcOrd="9" destOrd="0" presId="urn:microsoft.com/office/officeart/2005/8/layout/radial6"/>
    <dgm:cxn modelId="{E1D3A9C4-E9FB-482A-9478-9A6A2A56028D}" type="presParOf" srcId="{7844B12C-456A-4D65-9952-AA5EFF47E167}" destId="{F0031643-652B-4689-A1D2-D1E99C54FBAC}" srcOrd="10" destOrd="0" presId="urn:microsoft.com/office/officeart/2005/8/layout/radial6"/>
    <dgm:cxn modelId="{9C385DAB-FA81-4206-AD05-0AC335028521}" type="presParOf" srcId="{7844B12C-456A-4D65-9952-AA5EFF47E167}" destId="{74530D46-4E4B-4903-81C6-B452F6701451}" srcOrd="11" destOrd="0" presId="urn:microsoft.com/office/officeart/2005/8/layout/radial6"/>
    <dgm:cxn modelId="{7849A10F-2E2A-472C-B3E8-979A7B77B5F3}" type="presParOf" srcId="{7844B12C-456A-4D65-9952-AA5EFF47E167}" destId="{30800FE5-A597-4476-A024-4F1D8BE36C86}" srcOrd="12" destOrd="0" presId="urn:microsoft.com/office/officeart/2005/8/layout/radial6"/>
    <dgm:cxn modelId="{5C7387C3-183F-4EB8-8937-385F41E1D94C}" type="presParOf" srcId="{7844B12C-456A-4D65-9952-AA5EFF47E167}" destId="{92E720F1-5293-41C9-B46D-40317D044690}" srcOrd="13" destOrd="0" presId="urn:microsoft.com/office/officeart/2005/8/layout/radial6"/>
    <dgm:cxn modelId="{5FDDFC87-7406-4991-8ED9-5F676C91F987}" type="presParOf" srcId="{7844B12C-456A-4D65-9952-AA5EFF47E167}" destId="{72EDAD93-E52A-46B9-A812-8B215F8F187D}" srcOrd="14" destOrd="0" presId="urn:microsoft.com/office/officeart/2005/8/layout/radial6"/>
    <dgm:cxn modelId="{D7B1A481-C632-40E5-AA67-1C3458398E04}" type="presParOf" srcId="{7844B12C-456A-4D65-9952-AA5EFF47E167}" destId="{E6A3B486-9193-42B6-8338-2169B60AFE1F}" srcOrd="15" destOrd="0" presId="urn:microsoft.com/office/officeart/2005/8/layout/radial6"/>
    <dgm:cxn modelId="{28F5B8AA-2C15-4DAD-8A45-5F1D660F0D7B}" type="presParOf" srcId="{7844B12C-456A-4D65-9952-AA5EFF47E167}" destId="{527D4F16-A06B-40D4-82EC-18C75882DF29}" srcOrd="16" destOrd="0" presId="urn:microsoft.com/office/officeart/2005/8/layout/radial6"/>
    <dgm:cxn modelId="{98643F51-14A7-4104-8E76-6BC2F9D4351C}" type="presParOf" srcId="{7844B12C-456A-4D65-9952-AA5EFF47E167}" destId="{A246D90E-5040-4E0A-8AC7-14C76CD79D3C}" srcOrd="17" destOrd="0" presId="urn:microsoft.com/office/officeart/2005/8/layout/radial6"/>
    <dgm:cxn modelId="{0104FA1F-8B75-487B-B753-881FCC1CF0A7}" type="presParOf" srcId="{7844B12C-456A-4D65-9952-AA5EFF47E167}" destId="{8A401797-CD8C-4910-B7E0-0CBCE46DFB99}" srcOrd="18" destOrd="0" presId="urn:microsoft.com/office/officeart/2005/8/layout/radial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26ED5F-9EF7-4CB6-89D6-A4D0D6427DEB}"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pt-BR"/>
        </a:p>
      </dgm:t>
    </dgm:pt>
    <dgm:pt modelId="{AE69910F-0211-4BE9-BAC0-DB18A0D20998}">
      <dgm:prSet phldrT="[Texto]" custT="1"/>
      <dgm:spPr>
        <a:solidFill>
          <a:schemeClr val="accent1">
            <a:lumMod val="75000"/>
          </a:schemeClr>
        </a:solidFill>
      </dgm:spPr>
      <dgm:t>
        <a:bodyPr/>
        <a:lstStyle/>
        <a:p>
          <a:r>
            <a:rPr lang="pt-BR" sz="2000" dirty="0" smtClean="0"/>
            <a:t>Município</a:t>
          </a:r>
        </a:p>
        <a:p>
          <a:r>
            <a:rPr lang="pt-BR" sz="2000" dirty="0" smtClean="0"/>
            <a:t>APS</a:t>
          </a:r>
          <a:endParaRPr lang="pt-BR" sz="2000" dirty="0"/>
        </a:p>
      </dgm:t>
    </dgm:pt>
    <dgm:pt modelId="{8DDBDC42-4E34-4EC4-B2DF-6DBCBE8B5A5F}" type="parTrans" cxnId="{768B8961-C889-4651-A3A4-947991B52640}">
      <dgm:prSet/>
      <dgm:spPr/>
      <dgm:t>
        <a:bodyPr/>
        <a:lstStyle/>
        <a:p>
          <a:endParaRPr lang="pt-BR" sz="2800"/>
        </a:p>
      </dgm:t>
    </dgm:pt>
    <dgm:pt modelId="{CBF0379C-B95E-4B09-A507-3D829654AF5E}" type="sibTrans" cxnId="{768B8961-C889-4651-A3A4-947991B52640}">
      <dgm:prSet/>
      <dgm:spPr/>
      <dgm:t>
        <a:bodyPr/>
        <a:lstStyle/>
        <a:p>
          <a:endParaRPr lang="pt-BR" sz="2800"/>
        </a:p>
      </dgm:t>
    </dgm:pt>
    <dgm:pt modelId="{D117A10B-3A0F-4882-9194-3C1A448869F2}">
      <dgm:prSet phldrT="[Texto]" custT="1"/>
      <dgm:spPr/>
      <dgm:t>
        <a:bodyPr/>
        <a:lstStyle/>
        <a:p>
          <a:r>
            <a:rPr lang="pt-BR" sz="1900" dirty="0" smtClean="0"/>
            <a:t>EMAD</a:t>
          </a:r>
          <a:endParaRPr lang="pt-BR" sz="1900" dirty="0"/>
        </a:p>
      </dgm:t>
    </dgm:pt>
    <dgm:pt modelId="{A6355526-BA1C-48FE-9AB7-0A8C16295822}" type="parTrans" cxnId="{5394E61D-7F45-49D4-84BC-6592AB489199}">
      <dgm:prSet/>
      <dgm:spPr/>
      <dgm:t>
        <a:bodyPr/>
        <a:lstStyle/>
        <a:p>
          <a:endParaRPr lang="pt-BR" sz="2800"/>
        </a:p>
      </dgm:t>
    </dgm:pt>
    <dgm:pt modelId="{7B7E8913-6BA2-4D22-8D7E-877760714896}" type="sibTrans" cxnId="{5394E61D-7F45-49D4-84BC-6592AB489199}">
      <dgm:prSet/>
      <dgm:spPr/>
      <dgm:t>
        <a:bodyPr/>
        <a:lstStyle/>
        <a:p>
          <a:endParaRPr lang="pt-BR" sz="2800"/>
        </a:p>
      </dgm:t>
    </dgm:pt>
    <dgm:pt modelId="{5AF7EB5C-7AE5-4D22-A89D-19D558D44B32}">
      <dgm:prSet phldrT="[Texto]" custT="1"/>
      <dgm:spPr/>
      <dgm:t>
        <a:bodyPr/>
        <a:lstStyle/>
        <a:p>
          <a:r>
            <a:rPr lang="pt-BR" sz="2000" dirty="0" smtClean="0"/>
            <a:t>Academia da Saúde</a:t>
          </a:r>
        </a:p>
      </dgm:t>
    </dgm:pt>
    <dgm:pt modelId="{1685628D-9FFE-424E-B134-D360862879B6}" type="parTrans" cxnId="{59BF62F4-A2A5-4DAC-BCCC-44E344AE9576}">
      <dgm:prSet/>
      <dgm:spPr/>
      <dgm:t>
        <a:bodyPr/>
        <a:lstStyle/>
        <a:p>
          <a:endParaRPr lang="pt-BR" sz="2800"/>
        </a:p>
      </dgm:t>
    </dgm:pt>
    <dgm:pt modelId="{A4F0E871-29DA-40CD-AC1F-CBEAD80473A5}" type="sibTrans" cxnId="{59BF62F4-A2A5-4DAC-BCCC-44E344AE9576}">
      <dgm:prSet/>
      <dgm:spPr/>
      <dgm:t>
        <a:bodyPr/>
        <a:lstStyle/>
        <a:p>
          <a:endParaRPr lang="pt-BR" sz="2800"/>
        </a:p>
      </dgm:t>
    </dgm:pt>
    <dgm:pt modelId="{56B7CDE9-C523-47DC-8DED-2500FADB8B27}">
      <dgm:prSet phldrT="[Texto]" custT="1"/>
      <dgm:spPr/>
      <dgm:t>
        <a:bodyPr/>
        <a:lstStyle/>
        <a:p>
          <a:r>
            <a:rPr lang="pt-BR" sz="2000" dirty="0" err="1" smtClean="0"/>
            <a:t>Oftalmo</a:t>
          </a:r>
          <a:endParaRPr lang="pt-BR" sz="2000" dirty="0"/>
        </a:p>
      </dgm:t>
    </dgm:pt>
    <dgm:pt modelId="{750AA183-1E8E-40E9-A9B1-867F9452AC99}" type="parTrans" cxnId="{DEB9495C-12F1-4C38-A85D-BEB5CDF344C4}">
      <dgm:prSet/>
      <dgm:spPr/>
      <dgm:t>
        <a:bodyPr/>
        <a:lstStyle/>
        <a:p>
          <a:endParaRPr lang="pt-BR" sz="2800"/>
        </a:p>
      </dgm:t>
    </dgm:pt>
    <dgm:pt modelId="{0E27AD97-F8F3-413C-ADB4-DF27CA138459}" type="sibTrans" cxnId="{DEB9495C-12F1-4C38-A85D-BEB5CDF344C4}">
      <dgm:prSet/>
      <dgm:spPr/>
      <dgm:t>
        <a:bodyPr/>
        <a:lstStyle/>
        <a:p>
          <a:endParaRPr lang="pt-BR" sz="2800"/>
        </a:p>
      </dgm:t>
    </dgm:pt>
    <dgm:pt modelId="{976DE16C-D80A-4312-B3D6-FE4EC97C0C1C}">
      <dgm:prSet custT="1"/>
      <dgm:spPr/>
      <dgm:t>
        <a:bodyPr/>
        <a:lstStyle/>
        <a:p>
          <a:r>
            <a:rPr lang="pt-BR" sz="2000" dirty="0" smtClean="0"/>
            <a:t>LRPD</a:t>
          </a:r>
          <a:endParaRPr lang="pt-BR" sz="2000" dirty="0"/>
        </a:p>
      </dgm:t>
    </dgm:pt>
    <dgm:pt modelId="{551F5418-EB75-4D66-A71B-36100BC0FEE7}" type="parTrans" cxnId="{1289CE52-6E98-496A-A2CD-F9288871AC8B}">
      <dgm:prSet/>
      <dgm:spPr/>
      <dgm:t>
        <a:bodyPr/>
        <a:lstStyle/>
        <a:p>
          <a:endParaRPr lang="pt-BR"/>
        </a:p>
      </dgm:t>
    </dgm:pt>
    <dgm:pt modelId="{7DA22D35-C767-4658-816B-F9FE34172360}" type="sibTrans" cxnId="{1289CE52-6E98-496A-A2CD-F9288871AC8B}">
      <dgm:prSet/>
      <dgm:spPr/>
      <dgm:t>
        <a:bodyPr/>
        <a:lstStyle/>
        <a:p>
          <a:endParaRPr lang="pt-BR"/>
        </a:p>
      </dgm:t>
    </dgm:pt>
    <dgm:pt modelId="{DEC631B2-D1F6-4AA5-9638-DF19E4C39893}">
      <dgm:prSet custT="1"/>
      <dgm:spPr/>
      <dgm:t>
        <a:bodyPr/>
        <a:lstStyle/>
        <a:p>
          <a:r>
            <a:rPr lang="pt-BR" sz="2000" dirty="0" smtClean="0"/>
            <a:t>CEO</a:t>
          </a:r>
          <a:endParaRPr lang="pt-BR" sz="2000" dirty="0"/>
        </a:p>
      </dgm:t>
    </dgm:pt>
    <dgm:pt modelId="{4DEC7755-DA1E-484F-870F-0428B791067E}" type="parTrans" cxnId="{BF6E3917-B512-4F71-A7AE-4329A16A1DBB}">
      <dgm:prSet/>
      <dgm:spPr/>
      <dgm:t>
        <a:bodyPr/>
        <a:lstStyle/>
        <a:p>
          <a:endParaRPr lang="pt-BR"/>
        </a:p>
      </dgm:t>
    </dgm:pt>
    <dgm:pt modelId="{774A1D05-457C-4B1A-AD5D-3D0F8C53A959}" type="sibTrans" cxnId="{BF6E3917-B512-4F71-A7AE-4329A16A1DBB}">
      <dgm:prSet/>
      <dgm:spPr/>
      <dgm:t>
        <a:bodyPr/>
        <a:lstStyle/>
        <a:p>
          <a:endParaRPr lang="pt-BR"/>
        </a:p>
      </dgm:t>
    </dgm:pt>
    <dgm:pt modelId="{7844B12C-456A-4D65-9952-AA5EFF47E167}" type="pres">
      <dgm:prSet presAssocID="{CF26ED5F-9EF7-4CB6-89D6-A4D0D6427DEB}" presName="Name0" presStyleCnt="0">
        <dgm:presLayoutVars>
          <dgm:chMax val="1"/>
          <dgm:dir/>
          <dgm:animLvl val="ctr"/>
          <dgm:resizeHandles val="exact"/>
        </dgm:presLayoutVars>
      </dgm:prSet>
      <dgm:spPr/>
      <dgm:t>
        <a:bodyPr/>
        <a:lstStyle/>
        <a:p>
          <a:endParaRPr lang="pt-BR"/>
        </a:p>
      </dgm:t>
    </dgm:pt>
    <dgm:pt modelId="{02EB7461-33F5-49F8-8476-DD5A621D9970}" type="pres">
      <dgm:prSet presAssocID="{AE69910F-0211-4BE9-BAC0-DB18A0D20998}" presName="centerShape" presStyleLbl="node0" presStyleIdx="0" presStyleCnt="1" custScaleX="131058" custLinFactNeighborX="-1205" custLinFactNeighborY="5344"/>
      <dgm:spPr/>
      <dgm:t>
        <a:bodyPr/>
        <a:lstStyle/>
        <a:p>
          <a:endParaRPr lang="pt-BR"/>
        </a:p>
      </dgm:t>
    </dgm:pt>
    <dgm:pt modelId="{D93100B5-FAB4-40A2-B026-71CC56DF5D77}" type="pres">
      <dgm:prSet presAssocID="{D117A10B-3A0F-4882-9194-3C1A448869F2}" presName="node" presStyleLbl="node1" presStyleIdx="0" presStyleCnt="5" custScaleX="142512" custScaleY="106518" custRadScaleRad="95070" custRadScaleInc="20940">
        <dgm:presLayoutVars>
          <dgm:bulletEnabled val="1"/>
        </dgm:presLayoutVars>
      </dgm:prSet>
      <dgm:spPr/>
      <dgm:t>
        <a:bodyPr/>
        <a:lstStyle/>
        <a:p>
          <a:endParaRPr lang="pt-BR"/>
        </a:p>
      </dgm:t>
    </dgm:pt>
    <dgm:pt modelId="{F504DCDB-D624-4753-862F-F3BE92655EE5}" type="pres">
      <dgm:prSet presAssocID="{D117A10B-3A0F-4882-9194-3C1A448869F2}" presName="dummy" presStyleCnt="0"/>
      <dgm:spPr/>
    </dgm:pt>
    <dgm:pt modelId="{F476039A-2643-45F4-A659-5CA5A7827DA2}" type="pres">
      <dgm:prSet presAssocID="{7B7E8913-6BA2-4D22-8D7E-877760714896}" presName="sibTrans" presStyleLbl="sibTrans2D1" presStyleIdx="0" presStyleCnt="5"/>
      <dgm:spPr/>
      <dgm:t>
        <a:bodyPr/>
        <a:lstStyle/>
        <a:p>
          <a:endParaRPr lang="pt-BR"/>
        </a:p>
      </dgm:t>
    </dgm:pt>
    <dgm:pt modelId="{E4C68FA2-1EC1-45E6-84E0-EBA9314102B3}" type="pres">
      <dgm:prSet presAssocID="{5AF7EB5C-7AE5-4D22-A89D-19D558D44B32}" presName="node" presStyleLbl="node1" presStyleIdx="1" presStyleCnt="5" custScaleX="168580" custRadScaleRad="107898" custRadScaleInc="-1298">
        <dgm:presLayoutVars>
          <dgm:bulletEnabled val="1"/>
        </dgm:presLayoutVars>
      </dgm:prSet>
      <dgm:spPr/>
      <dgm:t>
        <a:bodyPr/>
        <a:lstStyle/>
        <a:p>
          <a:endParaRPr lang="pt-BR"/>
        </a:p>
      </dgm:t>
    </dgm:pt>
    <dgm:pt modelId="{56DCA3B9-B769-4C2B-8A5B-C7516D12C6C1}" type="pres">
      <dgm:prSet presAssocID="{5AF7EB5C-7AE5-4D22-A89D-19D558D44B32}" presName="dummy" presStyleCnt="0"/>
      <dgm:spPr/>
    </dgm:pt>
    <dgm:pt modelId="{3F425189-A2C3-411A-ABED-81446C845383}" type="pres">
      <dgm:prSet presAssocID="{A4F0E871-29DA-40CD-AC1F-CBEAD80473A5}" presName="sibTrans" presStyleLbl="sibTrans2D1" presStyleIdx="1" presStyleCnt="5"/>
      <dgm:spPr/>
      <dgm:t>
        <a:bodyPr/>
        <a:lstStyle/>
        <a:p>
          <a:endParaRPr lang="pt-BR"/>
        </a:p>
      </dgm:t>
    </dgm:pt>
    <dgm:pt modelId="{51C63C52-D0D5-4736-8C77-F9763C36524F}" type="pres">
      <dgm:prSet presAssocID="{56B7CDE9-C523-47DC-8DED-2500FADB8B27}" presName="node" presStyleLbl="node1" presStyleIdx="2" presStyleCnt="5" custScaleX="143338" custRadScaleRad="114787" custRadScaleInc="-74724">
        <dgm:presLayoutVars>
          <dgm:bulletEnabled val="1"/>
        </dgm:presLayoutVars>
      </dgm:prSet>
      <dgm:spPr/>
      <dgm:t>
        <a:bodyPr/>
        <a:lstStyle/>
        <a:p>
          <a:endParaRPr lang="pt-BR"/>
        </a:p>
      </dgm:t>
    </dgm:pt>
    <dgm:pt modelId="{CBB76A20-269B-43C0-94EC-09DBDDF108B9}" type="pres">
      <dgm:prSet presAssocID="{56B7CDE9-C523-47DC-8DED-2500FADB8B27}" presName="dummy" presStyleCnt="0"/>
      <dgm:spPr/>
    </dgm:pt>
    <dgm:pt modelId="{38AFFC73-61A6-4689-8E5B-EEC994BCB870}" type="pres">
      <dgm:prSet presAssocID="{0E27AD97-F8F3-413C-ADB4-DF27CA138459}" presName="sibTrans" presStyleLbl="sibTrans2D1" presStyleIdx="2" presStyleCnt="5"/>
      <dgm:spPr/>
      <dgm:t>
        <a:bodyPr/>
        <a:lstStyle/>
        <a:p>
          <a:endParaRPr lang="pt-BR"/>
        </a:p>
      </dgm:t>
    </dgm:pt>
    <dgm:pt modelId="{F0031643-652B-4689-A1D2-D1E99C54FBAC}" type="pres">
      <dgm:prSet presAssocID="{976DE16C-D80A-4312-B3D6-FE4EC97C0C1C}" presName="node" presStyleLbl="node1" presStyleIdx="3" presStyleCnt="5" custRadScaleRad="102949" custRadScaleInc="40005">
        <dgm:presLayoutVars>
          <dgm:bulletEnabled val="1"/>
        </dgm:presLayoutVars>
      </dgm:prSet>
      <dgm:spPr/>
      <dgm:t>
        <a:bodyPr/>
        <a:lstStyle/>
        <a:p>
          <a:endParaRPr lang="pt-BR"/>
        </a:p>
      </dgm:t>
    </dgm:pt>
    <dgm:pt modelId="{74530D46-4E4B-4903-81C6-B452F6701451}" type="pres">
      <dgm:prSet presAssocID="{976DE16C-D80A-4312-B3D6-FE4EC97C0C1C}" presName="dummy" presStyleCnt="0"/>
      <dgm:spPr/>
    </dgm:pt>
    <dgm:pt modelId="{30800FE5-A597-4476-A024-4F1D8BE36C86}" type="pres">
      <dgm:prSet presAssocID="{7DA22D35-C767-4658-816B-F9FE34172360}" presName="sibTrans" presStyleLbl="sibTrans2D1" presStyleIdx="3" presStyleCnt="5" custLinFactNeighborX="-2035" custLinFactNeighborY="-4784"/>
      <dgm:spPr/>
      <dgm:t>
        <a:bodyPr/>
        <a:lstStyle/>
        <a:p>
          <a:endParaRPr lang="pt-BR"/>
        </a:p>
      </dgm:t>
    </dgm:pt>
    <dgm:pt modelId="{92E720F1-5293-41C9-B46D-40317D044690}" type="pres">
      <dgm:prSet presAssocID="{DEC631B2-D1F6-4AA5-9638-DF19E4C39893}" presName="node" presStyleLbl="node1" presStyleIdx="4" presStyleCnt="5">
        <dgm:presLayoutVars>
          <dgm:bulletEnabled val="1"/>
        </dgm:presLayoutVars>
      </dgm:prSet>
      <dgm:spPr/>
      <dgm:t>
        <a:bodyPr/>
        <a:lstStyle/>
        <a:p>
          <a:endParaRPr lang="pt-BR"/>
        </a:p>
      </dgm:t>
    </dgm:pt>
    <dgm:pt modelId="{72EDAD93-E52A-46B9-A812-8B215F8F187D}" type="pres">
      <dgm:prSet presAssocID="{DEC631B2-D1F6-4AA5-9638-DF19E4C39893}" presName="dummy" presStyleCnt="0"/>
      <dgm:spPr/>
    </dgm:pt>
    <dgm:pt modelId="{E6A3B486-9193-42B6-8338-2169B60AFE1F}" type="pres">
      <dgm:prSet presAssocID="{774A1D05-457C-4B1A-AD5D-3D0F8C53A959}" presName="sibTrans" presStyleLbl="sibTrans2D1" presStyleIdx="4" presStyleCnt="5"/>
      <dgm:spPr/>
      <dgm:t>
        <a:bodyPr/>
        <a:lstStyle/>
        <a:p>
          <a:endParaRPr lang="pt-BR"/>
        </a:p>
      </dgm:t>
    </dgm:pt>
  </dgm:ptLst>
  <dgm:cxnLst>
    <dgm:cxn modelId="{41BAF5B2-4A5F-4371-A308-63763A2A6164}" type="presOf" srcId="{976DE16C-D80A-4312-B3D6-FE4EC97C0C1C}" destId="{F0031643-652B-4689-A1D2-D1E99C54FBAC}" srcOrd="0" destOrd="0" presId="urn:microsoft.com/office/officeart/2005/8/layout/radial6"/>
    <dgm:cxn modelId="{5394E61D-7F45-49D4-84BC-6592AB489199}" srcId="{AE69910F-0211-4BE9-BAC0-DB18A0D20998}" destId="{D117A10B-3A0F-4882-9194-3C1A448869F2}" srcOrd="0" destOrd="0" parTransId="{A6355526-BA1C-48FE-9AB7-0A8C16295822}" sibTransId="{7B7E8913-6BA2-4D22-8D7E-877760714896}"/>
    <dgm:cxn modelId="{46D9DCA1-D951-4868-891D-D04546AFCF1E}" type="presOf" srcId="{0E27AD97-F8F3-413C-ADB4-DF27CA138459}" destId="{38AFFC73-61A6-4689-8E5B-EEC994BCB870}" srcOrd="0" destOrd="0" presId="urn:microsoft.com/office/officeart/2005/8/layout/radial6"/>
    <dgm:cxn modelId="{BF6E3917-B512-4F71-A7AE-4329A16A1DBB}" srcId="{AE69910F-0211-4BE9-BAC0-DB18A0D20998}" destId="{DEC631B2-D1F6-4AA5-9638-DF19E4C39893}" srcOrd="4" destOrd="0" parTransId="{4DEC7755-DA1E-484F-870F-0428B791067E}" sibTransId="{774A1D05-457C-4B1A-AD5D-3D0F8C53A959}"/>
    <dgm:cxn modelId="{4C7269CE-2A47-443C-8234-881940EAF726}" type="presOf" srcId="{D117A10B-3A0F-4882-9194-3C1A448869F2}" destId="{D93100B5-FAB4-40A2-B026-71CC56DF5D77}" srcOrd="0" destOrd="0" presId="urn:microsoft.com/office/officeart/2005/8/layout/radial6"/>
    <dgm:cxn modelId="{1289CE52-6E98-496A-A2CD-F9288871AC8B}" srcId="{AE69910F-0211-4BE9-BAC0-DB18A0D20998}" destId="{976DE16C-D80A-4312-B3D6-FE4EC97C0C1C}" srcOrd="3" destOrd="0" parTransId="{551F5418-EB75-4D66-A71B-36100BC0FEE7}" sibTransId="{7DA22D35-C767-4658-816B-F9FE34172360}"/>
    <dgm:cxn modelId="{59BF62F4-A2A5-4DAC-BCCC-44E344AE9576}" srcId="{AE69910F-0211-4BE9-BAC0-DB18A0D20998}" destId="{5AF7EB5C-7AE5-4D22-A89D-19D558D44B32}" srcOrd="1" destOrd="0" parTransId="{1685628D-9FFE-424E-B134-D360862879B6}" sibTransId="{A4F0E871-29DA-40CD-AC1F-CBEAD80473A5}"/>
    <dgm:cxn modelId="{4C8798E2-97D6-49C0-B3B0-385CE647FB18}" type="presOf" srcId="{7DA22D35-C767-4658-816B-F9FE34172360}" destId="{30800FE5-A597-4476-A024-4F1D8BE36C86}" srcOrd="0" destOrd="0" presId="urn:microsoft.com/office/officeart/2005/8/layout/radial6"/>
    <dgm:cxn modelId="{04123AA5-6B36-4E49-8462-14483CBFF081}" type="presOf" srcId="{5AF7EB5C-7AE5-4D22-A89D-19D558D44B32}" destId="{E4C68FA2-1EC1-45E6-84E0-EBA9314102B3}" srcOrd="0" destOrd="0" presId="urn:microsoft.com/office/officeart/2005/8/layout/radial6"/>
    <dgm:cxn modelId="{EC5D263D-90E5-4060-B5C4-15E017FFED50}" type="presOf" srcId="{56B7CDE9-C523-47DC-8DED-2500FADB8B27}" destId="{51C63C52-D0D5-4736-8C77-F9763C36524F}" srcOrd="0" destOrd="0" presId="urn:microsoft.com/office/officeart/2005/8/layout/radial6"/>
    <dgm:cxn modelId="{00095DCF-E2BF-4321-8A1A-8C1F3A511A95}" type="presOf" srcId="{7B7E8913-6BA2-4D22-8D7E-877760714896}" destId="{F476039A-2643-45F4-A659-5CA5A7827DA2}" srcOrd="0" destOrd="0" presId="urn:microsoft.com/office/officeart/2005/8/layout/radial6"/>
    <dgm:cxn modelId="{ABEED753-87B6-4024-8A27-04E4F0F11988}" type="presOf" srcId="{AE69910F-0211-4BE9-BAC0-DB18A0D20998}" destId="{02EB7461-33F5-49F8-8476-DD5A621D9970}" srcOrd="0" destOrd="0" presId="urn:microsoft.com/office/officeart/2005/8/layout/radial6"/>
    <dgm:cxn modelId="{6CC39022-5038-463E-A327-1C6EF772E06C}" type="presOf" srcId="{774A1D05-457C-4B1A-AD5D-3D0F8C53A959}" destId="{E6A3B486-9193-42B6-8338-2169B60AFE1F}" srcOrd="0" destOrd="0" presId="urn:microsoft.com/office/officeart/2005/8/layout/radial6"/>
    <dgm:cxn modelId="{768B8961-C889-4651-A3A4-947991B52640}" srcId="{CF26ED5F-9EF7-4CB6-89D6-A4D0D6427DEB}" destId="{AE69910F-0211-4BE9-BAC0-DB18A0D20998}" srcOrd="0" destOrd="0" parTransId="{8DDBDC42-4E34-4EC4-B2DF-6DBCBE8B5A5F}" sibTransId="{CBF0379C-B95E-4B09-A507-3D829654AF5E}"/>
    <dgm:cxn modelId="{B3BA6F34-4636-46AD-A036-D488B7271A96}" type="presOf" srcId="{A4F0E871-29DA-40CD-AC1F-CBEAD80473A5}" destId="{3F425189-A2C3-411A-ABED-81446C845383}" srcOrd="0" destOrd="0" presId="urn:microsoft.com/office/officeart/2005/8/layout/radial6"/>
    <dgm:cxn modelId="{ECEBE000-C4D2-4D44-85AC-520557D47AD1}" type="presOf" srcId="{CF26ED5F-9EF7-4CB6-89D6-A4D0D6427DEB}" destId="{7844B12C-456A-4D65-9952-AA5EFF47E167}" srcOrd="0" destOrd="0" presId="urn:microsoft.com/office/officeart/2005/8/layout/radial6"/>
    <dgm:cxn modelId="{DEB9495C-12F1-4C38-A85D-BEB5CDF344C4}" srcId="{AE69910F-0211-4BE9-BAC0-DB18A0D20998}" destId="{56B7CDE9-C523-47DC-8DED-2500FADB8B27}" srcOrd="2" destOrd="0" parTransId="{750AA183-1E8E-40E9-A9B1-867F9452AC99}" sibTransId="{0E27AD97-F8F3-413C-ADB4-DF27CA138459}"/>
    <dgm:cxn modelId="{7611B74B-1426-4386-BE7A-180CC7322E21}" type="presOf" srcId="{DEC631B2-D1F6-4AA5-9638-DF19E4C39893}" destId="{92E720F1-5293-41C9-B46D-40317D044690}" srcOrd="0" destOrd="0" presId="urn:microsoft.com/office/officeart/2005/8/layout/radial6"/>
    <dgm:cxn modelId="{B131CE43-0644-45AE-9374-D531B715DBB3}" type="presParOf" srcId="{7844B12C-456A-4D65-9952-AA5EFF47E167}" destId="{02EB7461-33F5-49F8-8476-DD5A621D9970}" srcOrd="0" destOrd="0" presId="urn:microsoft.com/office/officeart/2005/8/layout/radial6"/>
    <dgm:cxn modelId="{AA577685-899D-45F8-BFC3-265D78C5F7BF}" type="presParOf" srcId="{7844B12C-456A-4D65-9952-AA5EFF47E167}" destId="{D93100B5-FAB4-40A2-B026-71CC56DF5D77}" srcOrd="1" destOrd="0" presId="urn:microsoft.com/office/officeart/2005/8/layout/radial6"/>
    <dgm:cxn modelId="{202ADA94-AB8A-4B22-94E2-ECE40C53D24E}" type="presParOf" srcId="{7844B12C-456A-4D65-9952-AA5EFF47E167}" destId="{F504DCDB-D624-4753-862F-F3BE92655EE5}" srcOrd="2" destOrd="0" presId="urn:microsoft.com/office/officeart/2005/8/layout/radial6"/>
    <dgm:cxn modelId="{0718456D-6456-40F4-9C1C-93EA2BC586B6}" type="presParOf" srcId="{7844B12C-456A-4D65-9952-AA5EFF47E167}" destId="{F476039A-2643-45F4-A659-5CA5A7827DA2}" srcOrd="3" destOrd="0" presId="urn:microsoft.com/office/officeart/2005/8/layout/radial6"/>
    <dgm:cxn modelId="{CF066237-07D6-42ED-BA73-AD0D6F59FC1A}" type="presParOf" srcId="{7844B12C-456A-4D65-9952-AA5EFF47E167}" destId="{E4C68FA2-1EC1-45E6-84E0-EBA9314102B3}" srcOrd="4" destOrd="0" presId="urn:microsoft.com/office/officeart/2005/8/layout/radial6"/>
    <dgm:cxn modelId="{30611DFA-EF7F-4ADD-8C3A-55F093C3C167}" type="presParOf" srcId="{7844B12C-456A-4D65-9952-AA5EFF47E167}" destId="{56DCA3B9-B769-4C2B-8A5B-C7516D12C6C1}" srcOrd="5" destOrd="0" presId="urn:microsoft.com/office/officeart/2005/8/layout/radial6"/>
    <dgm:cxn modelId="{6CE156F0-1880-4F72-8B0C-35E5C61C11E7}" type="presParOf" srcId="{7844B12C-456A-4D65-9952-AA5EFF47E167}" destId="{3F425189-A2C3-411A-ABED-81446C845383}" srcOrd="6" destOrd="0" presId="urn:microsoft.com/office/officeart/2005/8/layout/radial6"/>
    <dgm:cxn modelId="{7326BE90-A510-479B-9F6C-A7F38B4B172B}" type="presParOf" srcId="{7844B12C-456A-4D65-9952-AA5EFF47E167}" destId="{51C63C52-D0D5-4736-8C77-F9763C36524F}" srcOrd="7" destOrd="0" presId="urn:microsoft.com/office/officeart/2005/8/layout/radial6"/>
    <dgm:cxn modelId="{6EA86313-5A7C-460F-BE70-DE21D46CE84F}" type="presParOf" srcId="{7844B12C-456A-4D65-9952-AA5EFF47E167}" destId="{CBB76A20-269B-43C0-94EC-09DBDDF108B9}" srcOrd="8" destOrd="0" presId="urn:microsoft.com/office/officeart/2005/8/layout/radial6"/>
    <dgm:cxn modelId="{CE02B9AC-DE32-4CD8-AE46-7C6556A2E7FA}" type="presParOf" srcId="{7844B12C-456A-4D65-9952-AA5EFF47E167}" destId="{38AFFC73-61A6-4689-8E5B-EEC994BCB870}" srcOrd="9" destOrd="0" presId="urn:microsoft.com/office/officeart/2005/8/layout/radial6"/>
    <dgm:cxn modelId="{F682D391-2B8D-4956-94C9-132785370B87}" type="presParOf" srcId="{7844B12C-456A-4D65-9952-AA5EFF47E167}" destId="{F0031643-652B-4689-A1D2-D1E99C54FBAC}" srcOrd="10" destOrd="0" presId="urn:microsoft.com/office/officeart/2005/8/layout/radial6"/>
    <dgm:cxn modelId="{F1E798DB-27CB-4EF8-988D-87C7BEAC64E6}" type="presParOf" srcId="{7844B12C-456A-4D65-9952-AA5EFF47E167}" destId="{74530D46-4E4B-4903-81C6-B452F6701451}" srcOrd="11" destOrd="0" presId="urn:microsoft.com/office/officeart/2005/8/layout/radial6"/>
    <dgm:cxn modelId="{16B465E5-C0D3-45F4-8283-CCDB31C11A1B}" type="presParOf" srcId="{7844B12C-456A-4D65-9952-AA5EFF47E167}" destId="{30800FE5-A597-4476-A024-4F1D8BE36C86}" srcOrd="12" destOrd="0" presId="urn:microsoft.com/office/officeart/2005/8/layout/radial6"/>
    <dgm:cxn modelId="{08FB7173-82BF-427B-89AE-A3F6516A8DEA}" type="presParOf" srcId="{7844B12C-456A-4D65-9952-AA5EFF47E167}" destId="{92E720F1-5293-41C9-B46D-40317D044690}" srcOrd="13" destOrd="0" presId="urn:microsoft.com/office/officeart/2005/8/layout/radial6"/>
    <dgm:cxn modelId="{AC3F8733-E287-4C23-866B-67655F56CAFE}" type="presParOf" srcId="{7844B12C-456A-4D65-9952-AA5EFF47E167}" destId="{72EDAD93-E52A-46B9-A812-8B215F8F187D}" srcOrd="14" destOrd="0" presId="urn:microsoft.com/office/officeart/2005/8/layout/radial6"/>
    <dgm:cxn modelId="{BC13D653-BBC1-471F-A5F1-9242EC193052}" type="presParOf" srcId="{7844B12C-456A-4D65-9952-AA5EFF47E167}" destId="{E6A3B486-9193-42B6-8338-2169B60AFE1F}" srcOrd="15" destOrd="0" presId="urn:microsoft.com/office/officeart/2005/8/layout/radial6"/>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6B3307-31FD-4D65-9840-C3953F7E5A82}">
      <dsp:nvSpPr>
        <dsp:cNvPr id="0" name=""/>
        <dsp:cNvSpPr/>
      </dsp:nvSpPr>
      <dsp:spPr>
        <a:xfrm>
          <a:off x="2032000" y="0"/>
          <a:ext cx="2032000" cy="1354666"/>
        </a:xfrm>
        <a:prstGeom prst="trapezoid">
          <a:avLst>
            <a:gd name="adj" fmla="val 75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pt-BR" sz="2600" kern="1200" dirty="0" smtClean="0"/>
            <a:t>Alta Complexidade</a:t>
          </a:r>
          <a:endParaRPr lang="pt-BR" sz="2600" kern="1200" dirty="0"/>
        </a:p>
      </dsp:txBody>
      <dsp:txXfrm>
        <a:off x="2032000" y="0"/>
        <a:ext cx="2032000" cy="1354666"/>
      </dsp:txXfrm>
    </dsp:sp>
    <dsp:sp modelId="{33158F36-FFB7-4C56-A479-D93EE1C194CB}">
      <dsp:nvSpPr>
        <dsp:cNvPr id="0" name=""/>
        <dsp:cNvSpPr/>
      </dsp:nvSpPr>
      <dsp:spPr>
        <a:xfrm>
          <a:off x="1015999" y="1354666"/>
          <a:ext cx="4064000" cy="1354666"/>
        </a:xfrm>
        <a:prstGeom prst="trapezoid">
          <a:avLst>
            <a:gd name="adj" fmla="val 75000"/>
          </a:avLst>
        </a:prstGeom>
        <a:solidFill>
          <a:schemeClr val="accent1">
            <a:shade val="80000"/>
            <a:hueOff val="-416423"/>
            <a:satOff val="-32454"/>
            <a:lumOff val="1899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pt-BR" sz="2600" kern="1200" dirty="0" smtClean="0"/>
            <a:t>Média Complexidade</a:t>
          </a:r>
          <a:endParaRPr lang="pt-BR" sz="2600" kern="1200" dirty="0"/>
        </a:p>
      </dsp:txBody>
      <dsp:txXfrm>
        <a:off x="1727199" y="1354666"/>
        <a:ext cx="2641600" cy="1354666"/>
      </dsp:txXfrm>
    </dsp:sp>
    <dsp:sp modelId="{C1BB8C5D-1125-4FBA-A020-DA8CB8518B13}">
      <dsp:nvSpPr>
        <dsp:cNvPr id="0" name=""/>
        <dsp:cNvSpPr/>
      </dsp:nvSpPr>
      <dsp:spPr>
        <a:xfrm>
          <a:off x="0" y="2709333"/>
          <a:ext cx="6096000" cy="1354666"/>
        </a:xfrm>
        <a:prstGeom prst="trapezoid">
          <a:avLst>
            <a:gd name="adj" fmla="val 75000"/>
          </a:avLst>
        </a:prstGeom>
        <a:solidFill>
          <a:schemeClr val="accent1">
            <a:shade val="80000"/>
            <a:hueOff val="-832845"/>
            <a:satOff val="-64907"/>
            <a:lumOff val="379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pt-BR" sz="2600" kern="1200" dirty="0" smtClean="0"/>
            <a:t>Atenção Primária à Saúde</a:t>
          </a:r>
          <a:endParaRPr lang="pt-BR" sz="2600" kern="1200" dirty="0"/>
        </a:p>
      </dsp:txBody>
      <dsp:txXfrm>
        <a:off x="1066799" y="2709333"/>
        <a:ext cx="3962400" cy="135466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3FA8AE-83FC-4974-922F-DE47096E67CF}">
      <dsp:nvSpPr>
        <dsp:cNvPr id="0" name=""/>
        <dsp:cNvSpPr/>
      </dsp:nvSpPr>
      <dsp:spPr>
        <a:xfrm>
          <a:off x="3469121" y="2423727"/>
          <a:ext cx="2321031" cy="1752092"/>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pt-BR" sz="2000" b="1" kern="1200" dirty="0" smtClean="0">
              <a:effectLst>
                <a:outerShdw blurRad="38100" dist="38100" dir="2700000" algn="tl">
                  <a:srgbClr val="000000">
                    <a:alpha val="43137"/>
                  </a:srgbClr>
                </a:outerShdw>
              </a:effectLst>
              <a:latin typeface="+mn-lt"/>
              <a:cs typeface="Arial" pitchFamily="34" charset="0"/>
            </a:rPr>
            <a:t>REDES</a:t>
          </a:r>
        </a:p>
        <a:p>
          <a:pPr lvl="0" algn="ctr" defTabSz="889000">
            <a:lnSpc>
              <a:spcPct val="100000"/>
            </a:lnSpc>
            <a:spcBef>
              <a:spcPct val="0"/>
            </a:spcBef>
            <a:spcAft>
              <a:spcPts val="0"/>
            </a:spcAft>
          </a:pPr>
          <a:r>
            <a:rPr lang="pt-BR" sz="2000" b="1" kern="1200" dirty="0" smtClean="0">
              <a:effectLst>
                <a:outerShdw blurRad="38100" dist="38100" dir="2700000" algn="tl">
                  <a:srgbClr val="000000">
                    <a:alpha val="43137"/>
                  </a:srgbClr>
                </a:outerShdw>
              </a:effectLst>
              <a:latin typeface="+mn-lt"/>
              <a:cs typeface="Arial" pitchFamily="34" charset="0"/>
            </a:rPr>
            <a:t>DE ATENÇÃO À SAÚDE</a:t>
          </a:r>
          <a:endParaRPr lang="pt-BR" sz="2000" b="1" kern="1200" dirty="0">
            <a:effectLst>
              <a:outerShdw blurRad="38100" dist="38100" dir="2700000" algn="tl">
                <a:srgbClr val="000000">
                  <a:alpha val="43137"/>
                </a:srgbClr>
              </a:outerShdw>
            </a:effectLst>
            <a:latin typeface="+mn-lt"/>
            <a:cs typeface="Arial" pitchFamily="34" charset="0"/>
          </a:endParaRPr>
        </a:p>
      </dsp:txBody>
      <dsp:txXfrm>
        <a:off x="3469121" y="2423727"/>
        <a:ext cx="2321031" cy="1752092"/>
      </dsp:txXfrm>
    </dsp:sp>
    <dsp:sp modelId="{06C6334B-A32F-40E6-A9B5-152B9567288E}">
      <dsp:nvSpPr>
        <dsp:cNvPr id="0" name=""/>
        <dsp:cNvSpPr/>
      </dsp:nvSpPr>
      <dsp:spPr>
        <a:xfrm rot="10805284">
          <a:off x="1783793" y="3046950"/>
          <a:ext cx="1592638" cy="499346"/>
        </a:xfrm>
        <a:prstGeom prst="lef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FF9F9FA-A630-415B-9171-D9D443605DCA}">
      <dsp:nvSpPr>
        <dsp:cNvPr id="0" name=""/>
        <dsp:cNvSpPr/>
      </dsp:nvSpPr>
      <dsp:spPr>
        <a:xfrm>
          <a:off x="861326" y="2529109"/>
          <a:ext cx="1844934" cy="1532580"/>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t-BR" sz="1800" b="1" kern="1200" dirty="0" smtClean="0">
              <a:latin typeface="+mn-lt"/>
              <a:cs typeface="Arial" pitchFamily="34" charset="0"/>
            </a:rPr>
            <a:t>ORGANIZADAS</a:t>
          </a:r>
        </a:p>
        <a:p>
          <a:pPr lvl="0" algn="ctr" defTabSz="800100">
            <a:lnSpc>
              <a:spcPct val="90000"/>
            </a:lnSpc>
            <a:spcBef>
              <a:spcPct val="0"/>
            </a:spcBef>
            <a:spcAft>
              <a:spcPct val="35000"/>
            </a:spcAft>
          </a:pPr>
          <a:r>
            <a:rPr lang="pt-BR" sz="1800" b="0" kern="1200" dirty="0" smtClean="0">
              <a:latin typeface="+mn-lt"/>
              <a:cs typeface="Arial" pitchFamily="34" charset="0"/>
            </a:rPr>
            <a:t>por critérios de eficiência </a:t>
          </a:r>
          <a:endParaRPr lang="pt-BR" sz="1800" b="0" kern="1200" dirty="0">
            <a:latin typeface="+mn-lt"/>
            <a:cs typeface="Arial" pitchFamily="34" charset="0"/>
          </a:endParaRPr>
        </a:p>
      </dsp:txBody>
      <dsp:txXfrm>
        <a:off x="861326" y="2529109"/>
        <a:ext cx="1844934" cy="1532580"/>
      </dsp:txXfrm>
    </dsp:sp>
    <dsp:sp modelId="{09B031D2-7CCD-4DA1-BCB6-745718138E5F}">
      <dsp:nvSpPr>
        <dsp:cNvPr id="0" name=""/>
        <dsp:cNvSpPr/>
      </dsp:nvSpPr>
      <dsp:spPr>
        <a:xfrm rot="13034804">
          <a:off x="1872011" y="1734371"/>
          <a:ext cx="2054300" cy="499346"/>
        </a:xfrm>
        <a:prstGeom prst="lef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10DD15C-7A7B-4EC5-9FB0-910F154D4F4D}">
      <dsp:nvSpPr>
        <dsp:cNvPr id="0" name=""/>
        <dsp:cNvSpPr/>
      </dsp:nvSpPr>
      <dsp:spPr>
        <a:xfrm>
          <a:off x="1086098" y="683132"/>
          <a:ext cx="1990827" cy="1358461"/>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t-BR" sz="1800" b="1" kern="1200" dirty="0" smtClean="0">
              <a:latin typeface="+mn-lt"/>
              <a:cs typeface="Arial" pitchFamily="34" charset="0"/>
            </a:rPr>
            <a:t>INTEGRADAS</a:t>
          </a:r>
        </a:p>
        <a:p>
          <a:pPr lvl="0" algn="ctr" defTabSz="800100">
            <a:lnSpc>
              <a:spcPct val="90000"/>
            </a:lnSpc>
            <a:spcBef>
              <a:spcPct val="0"/>
            </a:spcBef>
            <a:spcAft>
              <a:spcPct val="35000"/>
            </a:spcAft>
          </a:pPr>
          <a:r>
            <a:rPr lang="pt-BR" sz="1800" b="0" kern="1200" dirty="0" smtClean="0">
              <a:latin typeface="+mn-lt"/>
              <a:cs typeface="Arial" pitchFamily="34" charset="0"/>
            </a:rPr>
            <a:t>a partir da complementaridade </a:t>
          </a:r>
          <a:endParaRPr lang="pt-BR" sz="1800" b="0" kern="1200" dirty="0">
            <a:latin typeface="+mn-lt"/>
            <a:cs typeface="Arial" pitchFamily="34" charset="0"/>
          </a:endParaRPr>
        </a:p>
      </dsp:txBody>
      <dsp:txXfrm>
        <a:off x="1086098" y="683132"/>
        <a:ext cx="1990827" cy="1358461"/>
      </dsp:txXfrm>
    </dsp:sp>
    <dsp:sp modelId="{50F2587F-6662-4779-961B-0E8C69A1D9F8}">
      <dsp:nvSpPr>
        <dsp:cNvPr id="0" name=""/>
        <dsp:cNvSpPr/>
      </dsp:nvSpPr>
      <dsp:spPr>
        <a:xfrm rot="16258566">
          <a:off x="3953270" y="1387519"/>
          <a:ext cx="1409387" cy="499346"/>
        </a:xfrm>
        <a:prstGeom prst="lef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754360D-BCDD-4D03-8567-4735D3FD57F9}">
      <dsp:nvSpPr>
        <dsp:cNvPr id="0" name=""/>
        <dsp:cNvSpPr/>
      </dsp:nvSpPr>
      <dsp:spPr>
        <a:xfrm>
          <a:off x="3636746" y="152348"/>
          <a:ext cx="2066444" cy="1560503"/>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t-BR" sz="1800" b="1" kern="1200" dirty="0" smtClean="0">
              <a:latin typeface="+mn-lt"/>
              <a:cs typeface="Arial" pitchFamily="34" charset="0"/>
            </a:rPr>
            <a:t>OBJETIVADAS</a:t>
          </a:r>
        </a:p>
        <a:p>
          <a:pPr lvl="0" algn="ctr" defTabSz="800100">
            <a:lnSpc>
              <a:spcPct val="90000"/>
            </a:lnSpc>
            <a:spcBef>
              <a:spcPct val="0"/>
            </a:spcBef>
            <a:spcAft>
              <a:spcPct val="35000"/>
            </a:spcAft>
          </a:pPr>
          <a:r>
            <a:rPr lang="pt-BR" sz="1800" b="0" kern="1200" dirty="0" smtClean="0">
              <a:latin typeface="+mn-lt"/>
              <a:cs typeface="Arial" pitchFamily="34" charset="0"/>
            </a:rPr>
            <a:t>pela provisão de atenção contínua e integral</a:t>
          </a:r>
          <a:endParaRPr lang="pt-BR" sz="1800" b="0" kern="1200" dirty="0">
            <a:latin typeface="+mn-lt"/>
            <a:cs typeface="Arial" pitchFamily="34" charset="0"/>
          </a:endParaRPr>
        </a:p>
      </dsp:txBody>
      <dsp:txXfrm>
        <a:off x="3636746" y="152348"/>
        <a:ext cx="2066444" cy="1560503"/>
      </dsp:txXfrm>
    </dsp:sp>
    <dsp:sp modelId="{CC365D77-C725-4EEC-9837-280612FEB03D}">
      <dsp:nvSpPr>
        <dsp:cNvPr id="0" name=""/>
        <dsp:cNvSpPr/>
      </dsp:nvSpPr>
      <dsp:spPr>
        <a:xfrm rot="19345627">
          <a:off x="5326662" y="1740542"/>
          <a:ext cx="2010272" cy="499346"/>
        </a:xfrm>
        <a:prstGeom prst="leftArrow">
          <a:avLst>
            <a:gd name="adj1" fmla="val 60000"/>
            <a:gd name="adj2" fmla="val 5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6EB1D95-2110-47C1-942A-5B024CE98AC2}">
      <dsp:nvSpPr>
        <dsp:cNvPr id="0" name=""/>
        <dsp:cNvSpPr/>
      </dsp:nvSpPr>
      <dsp:spPr>
        <a:xfrm>
          <a:off x="6133026" y="582660"/>
          <a:ext cx="1990843" cy="1589306"/>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t-BR" sz="1800" b="1" kern="1200" dirty="0" smtClean="0">
              <a:latin typeface="+mn-lt"/>
              <a:cs typeface="Arial" pitchFamily="34" charset="0"/>
            </a:rPr>
            <a:t>CONSTRUÍDAS</a:t>
          </a:r>
        </a:p>
        <a:p>
          <a:pPr lvl="0" algn="ctr" defTabSz="800100">
            <a:lnSpc>
              <a:spcPct val="90000"/>
            </a:lnSpc>
            <a:spcBef>
              <a:spcPct val="0"/>
            </a:spcBef>
            <a:spcAft>
              <a:spcPct val="35000"/>
            </a:spcAft>
          </a:pPr>
          <a:r>
            <a:rPr lang="pt-BR" sz="1800" b="0" kern="1200" dirty="0" smtClean="0">
              <a:latin typeface="+mn-lt"/>
              <a:cs typeface="Arial" pitchFamily="34" charset="0"/>
            </a:rPr>
            <a:t>mediante o planejamento, e o financiamento tripartite</a:t>
          </a:r>
          <a:endParaRPr lang="pt-BR" sz="1800" b="0" kern="1200" dirty="0">
            <a:latin typeface="+mn-lt"/>
            <a:cs typeface="Arial" pitchFamily="34" charset="0"/>
          </a:endParaRPr>
        </a:p>
      </dsp:txBody>
      <dsp:txXfrm>
        <a:off x="6133026" y="582660"/>
        <a:ext cx="1990843" cy="1589306"/>
      </dsp:txXfrm>
    </dsp:sp>
    <dsp:sp modelId="{FC4F1B10-2304-4E17-9D9B-39D2304686E6}">
      <dsp:nvSpPr>
        <dsp:cNvPr id="0" name=""/>
        <dsp:cNvSpPr/>
      </dsp:nvSpPr>
      <dsp:spPr>
        <a:xfrm>
          <a:off x="5890975" y="3050100"/>
          <a:ext cx="1732295" cy="499346"/>
        </a:xfrm>
        <a:prstGeom prst="leftArrow">
          <a:avLst>
            <a:gd name="adj1" fmla="val 60000"/>
            <a:gd name="adj2" fmla="val 5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04DBF1B-0409-490D-AC00-ABAA20BEF642}">
      <dsp:nvSpPr>
        <dsp:cNvPr id="0" name=""/>
        <dsp:cNvSpPr/>
      </dsp:nvSpPr>
      <dsp:spPr>
        <a:xfrm>
          <a:off x="6487873" y="2426842"/>
          <a:ext cx="2270794" cy="1745861"/>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pt-BR" sz="1800" b="1" kern="1200" dirty="0" smtClean="0">
              <a:latin typeface="+mn-lt"/>
              <a:cs typeface="Arial" pitchFamily="34" charset="0"/>
            </a:rPr>
            <a:t>VOLTADAS</a:t>
          </a:r>
        </a:p>
        <a:p>
          <a:pPr lvl="0" algn="ctr" defTabSz="800100">
            <a:lnSpc>
              <a:spcPct val="90000"/>
            </a:lnSpc>
            <a:spcBef>
              <a:spcPct val="0"/>
            </a:spcBef>
            <a:spcAft>
              <a:spcPct val="35000"/>
            </a:spcAft>
          </a:pPr>
          <a:r>
            <a:rPr lang="pt-BR" sz="1800" b="0" kern="1200" dirty="0" smtClean="0">
              <a:latin typeface="+mn-lt"/>
              <a:cs typeface="Arial" pitchFamily="34" charset="0"/>
            </a:rPr>
            <a:t>Para as necessidades populacionais </a:t>
          </a:r>
          <a:endParaRPr lang="pt-BR" sz="1800" b="0" kern="1200" dirty="0">
            <a:latin typeface="+mn-lt"/>
            <a:cs typeface="Arial" pitchFamily="34" charset="0"/>
          </a:endParaRPr>
        </a:p>
      </dsp:txBody>
      <dsp:txXfrm>
        <a:off x="6487873" y="2426842"/>
        <a:ext cx="2270794" cy="174586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11/layout/RadialPictureList">
  <dgm:title val="Lista de Imagens Radiais"/>
  <dgm:desc val="Use para mostrar as relações com uma ideia central. A forma de Nível 1 contém texto, e todas as formas de Nível 2 contêm uma imagem com o texto correspondente. Limitado a quatro imagens de Nível 2.  As imagens não utilizadas não serão exibidas, mas permanecerão disponíveis se você alternar os layouts. Funciona melhor com uma pequena quantidade de texto de Ní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Lista de Imagens Radiais"/>
  <dgm:desc val="Use para mostrar as relações com uma ideia central. A forma de Nível 1 contém texto, e todas as formas de Nível 2 contêm uma imagem com o texto correspondente. Limitado a quatro imagens de Nível 2.  As imagens não utilizadas não serão exibidas, mas permanecerão disponíveis se você alternar os layouts. Funciona melhor com uma pequena quantidade de texto de Ní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3076364" cy="511175"/>
          </a:xfrm>
          <a:prstGeom prst="rect">
            <a:avLst/>
          </a:prstGeom>
        </p:spPr>
        <p:txBody>
          <a:bodyPr vert="horz" lIns="98974" tIns="49487" rIns="98974" bIns="49487" rtlCol="0"/>
          <a:lstStyle>
            <a:lvl1pPr algn="l">
              <a:defRPr sz="1300"/>
            </a:lvl1pPr>
          </a:lstStyle>
          <a:p>
            <a:endParaRPr lang="pt-BR"/>
          </a:p>
        </p:txBody>
      </p:sp>
      <p:sp>
        <p:nvSpPr>
          <p:cNvPr id="3" name="Espaço Reservado para Data 2"/>
          <p:cNvSpPr>
            <a:spLocks noGrp="1"/>
          </p:cNvSpPr>
          <p:nvPr>
            <p:ph type="dt" idx="1"/>
          </p:nvPr>
        </p:nvSpPr>
        <p:spPr>
          <a:xfrm>
            <a:off x="4021295" y="2"/>
            <a:ext cx="3076364" cy="511175"/>
          </a:xfrm>
          <a:prstGeom prst="rect">
            <a:avLst/>
          </a:prstGeom>
        </p:spPr>
        <p:txBody>
          <a:bodyPr vert="horz" lIns="98974" tIns="49487" rIns="98974" bIns="49487" rtlCol="0"/>
          <a:lstStyle>
            <a:lvl1pPr algn="r">
              <a:defRPr sz="1300"/>
            </a:lvl1pPr>
          </a:lstStyle>
          <a:p>
            <a:fld id="{463112A3-B89D-4B5F-86E9-9AAABF4EB78F}" type="datetimeFigureOut">
              <a:rPr lang="pt-BR" smtClean="0"/>
              <a:pPr/>
              <a:t>08/01/2015</a:t>
            </a:fld>
            <a:endParaRPr lang="pt-BR"/>
          </a:p>
        </p:txBody>
      </p:sp>
      <p:sp>
        <p:nvSpPr>
          <p:cNvPr id="4" name="Espaço Reservado para Imagem de Slide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8974" tIns="49487" rIns="98974" bIns="49487" rtlCol="0" anchor="ctr"/>
          <a:lstStyle/>
          <a:p>
            <a:endParaRPr lang="pt-BR"/>
          </a:p>
        </p:txBody>
      </p:sp>
      <p:sp>
        <p:nvSpPr>
          <p:cNvPr id="5" name="Espaço Reservado para Anotações 4"/>
          <p:cNvSpPr>
            <a:spLocks noGrp="1"/>
          </p:cNvSpPr>
          <p:nvPr>
            <p:ph type="body" sz="quarter" idx="3"/>
          </p:nvPr>
        </p:nvSpPr>
        <p:spPr>
          <a:xfrm>
            <a:off x="709931" y="4856165"/>
            <a:ext cx="5679440" cy="4600575"/>
          </a:xfrm>
          <a:prstGeom prst="rect">
            <a:avLst/>
          </a:prstGeom>
        </p:spPr>
        <p:txBody>
          <a:bodyPr vert="horz" lIns="98974" tIns="49487" rIns="98974" bIns="49487"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710552"/>
            <a:ext cx="3076364" cy="511175"/>
          </a:xfrm>
          <a:prstGeom prst="rect">
            <a:avLst/>
          </a:prstGeom>
        </p:spPr>
        <p:txBody>
          <a:bodyPr vert="horz" lIns="98974" tIns="49487" rIns="98974" bIns="49487"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4021295" y="9710552"/>
            <a:ext cx="3076364" cy="511175"/>
          </a:xfrm>
          <a:prstGeom prst="rect">
            <a:avLst/>
          </a:prstGeom>
        </p:spPr>
        <p:txBody>
          <a:bodyPr vert="horz" lIns="98974" tIns="49487" rIns="98974" bIns="49487" rtlCol="0" anchor="b"/>
          <a:lstStyle>
            <a:lvl1pPr algn="r">
              <a:defRPr sz="1300"/>
            </a:lvl1pPr>
          </a:lstStyle>
          <a:p>
            <a:fld id="{ED0CE8EE-318A-498B-87B1-035239F955E2}" type="slidenum">
              <a:rPr lang="pt-BR" smtClean="0"/>
              <a:pPr/>
              <a:t>‹nº›</a:t>
            </a:fld>
            <a:endParaRPr lang="pt-BR"/>
          </a:p>
        </p:txBody>
      </p:sp>
    </p:spTree>
    <p:extLst>
      <p:ext uri="{BB962C8B-B14F-4D97-AF65-F5344CB8AC3E}">
        <p14:creationId xmlns:p14="http://schemas.microsoft.com/office/powerpoint/2010/main" xmlns="" val="412785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D0CE8EE-318A-498B-87B1-035239F955E2}" type="slidenum">
              <a:rPr lang="pt-BR" smtClean="0"/>
              <a:pPr/>
              <a:t>1</a:t>
            </a:fld>
            <a:endParaRPr lang="pt-BR"/>
          </a:p>
        </p:txBody>
      </p:sp>
    </p:spTree>
    <p:extLst>
      <p:ext uri="{BB962C8B-B14F-4D97-AF65-F5344CB8AC3E}">
        <p14:creationId xmlns:p14="http://schemas.microsoft.com/office/powerpoint/2010/main" xmlns="" val="3091036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89739">
              <a:defRPr/>
            </a:pPr>
            <a:r>
              <a:rPr lang="pt-BR" b="1" dirty="0" smtClean="0"/>
              <a:t>SL</a:t>
            </a:r>
            <a:r>
              <a:rPr lang="pt-BR" b="1" baseline="0" dirty="0" smtClean="0"/>
              <a:t> Sistema Logístico- Sistema de Acesso Regulado, Registro eletrônico em saúde (Prontuário eletrônico + Cartão), Sistema de transporte em saúde</a:t>
            </a:r>
          </a:p>
          <a:p>
            <a:pPr defTabSz="989739">
              <a:defRPr/>
            </a:pPr>
            <a:r>
              <a:rPr lang="pt-BR" b="1" baseline="0" dirty="0" smtClean="0"/>
              <a:t>SA Sistema de Apoio – Sistema de Apoio Diagnóstico e Terapêutico, Sistema de Assistência Farmacêutica, Sistema de Informação em Saúde e </a:t>
            </a:r>
            <a:r>
              <a:rPr lang="pt-BR" b="1" baseline="0" dirty="0" err="1" smtClean="0"/>
              <a:t>Teleassistência</a:t>
            </a:r>
            <a:endParaRPr lang="pt-BR" b="1" baseline="0" dirty="0" smtClean="0"/>
          </a:p>
          <a:p>
            <a:pPr defTabSz="989739">
              <a:defRPr/>
            </a:pPr>
            <a:endParaRPr lang="pt-BR" b="1" dirty="0" smtClean="0"/>
          </a:p>
          <a:p>
            <a:pPr defTabSz="989739">
              <a:defRPr/>
            </a:pPr>
            <a:r>
              <a:rPr lang="pt-BR" b="1" dirty="0" smtClean="0"/>
              <a:t>EMAD- Equipe Multiprofissional de Atenção Domiciliar (EMAD)</a:t>
            </a:r>
          </a:p>
          <a:p>
            <a:pPr defTabSz="989739">
              <a:defRPr/>
            </a:pPr>
            <a:r>
              <a:rPr lang="pt-BR" b="1" dirty="0" smtClean="0"/>
              <a:t>CRAS- Centro de referência</a:t>
            </a:r>
            <a:r>
              <a:rPr lang="pt-BR" b="1" baseline="0" dirty="0" smtClean="0"/>
              <a:t> de assistência social</a:t>
            </a:r>
          </a:p>
          <a:p>
            <a:pPr defTabSz="989739">
              <a:defRPr/>
            </a:pPr>
            <a:r>
              <a:rPr lang="pt-BR" b="1" baseline="0" dirty="0" smtClean="0"/>
              <a:t>PSE – Programa saúde na escola</a:t>
            </a:r>
            <a:endParaRPr lang="pt-BR" b="1" dirty="0" smtClean="0"/>
          </a:p>
          <a:p>
            <a:endParaRPr lang="pt-BR" dirty="0"/>
          </a:p>
        </p:txBody>
      </p:sp>
      <p:sp>
        <p:nvSpPr>
          <p:cNvPr id="4" name="Espaço Reservado para Número de Slide 3"/>
          <p:cNvSpPr>
            <a:spLocks noGrp="1"/>
          </p:cNvSpPr>
          <p:nvPr>
            <p:ph type="sldNum" sz="quarter" idx="10"/>
          </p:nvPr>
        </p:nvSpPr>
        <p:spPr/>
        <p:txBody>
          <a:bodyPr/>
          <a:lstStyle/>
          <a:p>
            <a:fld id="{ED0CE8EE-318A-498B-87B1-035239F955E2}" type="slidenum">
              <a:rPr lang="pt-BR" smtClean="0"/>
              <a:pPr/>
              <a:t>30</a:t>
            </a:fld>
            <a:endParaRPr lang="pt-BR"/>
          </a:p>
        </p:txBody>
      </p:sp>
    </p:spTree>
    <p:extLst>
      <p:ext uri="{BB962C8B-B14F-4D97-AF65-F5344CB8AC3E}">
        <p14:creationId xmlns:p14="http://schemas.microsoft.com/office/powerpoint/2010/main" xmlns="" val="60208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89739">
              <a:defRPr/>
            </a:pPr>
            <a:r>
              <a:rPr lang="pt-BR" b="1" dirty="0" smtClean="0"/>
              <a:t>SL</a:t>
            </a:r>
            <a:r>
              <a:rPr lang="pt-BR" b="1" baseline="0" dirty="0" smtClean="0"/>
              <a:t> Sistema Logístico- Sistema de Acesso Regulado, Registro eletrônico em saúde (Prontuário eletrônico + Cartão), Sistema de transporte em saúde</a:t>
            </a:r>
          </a:p>
          <a:p>
            <a:pPr defTabSz="989739">
              <a:defRPr/>
            </a:pPr>
            <a:r>
              <a:rPr lang="pt-BR" b="1" baseline="0" dirty="0" smtClean="0"/>
              <a:t>SA Sistema de Apoio – Sistema de Apoio Diagnóstico e Terapêutico, Sistema de Assistência Farmacêutica, Sistema de Informação em Saúde e </a:t>
            </a:r>
            <a:r>
              <a:rPr lang="pt-BR" b="1" baseline="0" dirty="0" err="1" smtClean="0"/>
              <a:t>Teleassistência</a:t>
            </a:r>
            <a:endParaRPr lang="pt-BR" b="1" baseline="0" dirty="0" smtClean="0"/>
          </a:p>
          <a:p>
            <a:pPr defTabSz="989739">
              <a:defRPr/>
            </a:pPr>
            <a:endParaRPr lang="pt-BR" b="1" dirty="0" smtClean="0"/>
          </a:p>
          <a:p>
            <a:pPr defTabSz="989739">
              <a:defRPr/>
            </a:pPr>
            <a:r>
              <a:rPr lang="pt-BR" b="1" dirty="0" smtClean="0"/>
              <a:t>EMAD- Equipe Multiprofissional de Atenção Domiciliar (EMAD)</a:t>
            </a:r>
          </a:p>
          <a:p>
            <a:pPr defTabSz="989739">
              <a:defRPr/>
            </a:pPr>
            <a:r>
              <a:rPr lang="pt-BR" b="1" dirty="0" smtClean="0"/>
              <a:t>CRAS- Centro de referência</a:t>
            </a:r>
            <a:r>
              <a:rPr lang="pt-BR" b="1" baseline="0" dirty="0" smtClean="0"/>
              <a:t> de assistência social</a:t>
            </a:r>
          </a:p>
          <a:p>
            <a:pPr defTabSz="989739">
              <a:defRPr/>
            </a:pPr>
            <a:r>
              <a:rPr lang="pt-BR" b="1" baseline="0" dirty="0" smtClean="0"/>
              <a:t>PSE – Programa saúde na escola</a:t>
            </a:r>
            <a:endParaRPr lang="pt-BR" b="1" dirty="0" smtClean="0"/>
          </a:p>
          <a:p>
            <a:endParaRPr lang="pt-BR" dirty="0"/>
          </a:p>
        </p:txBody>
      </p:sp>
      <p:sp>
        <p:nvSpPr>
          <p:cNvPr id="4" name="Espaço Reservado para Número de Slide 3"/>
          <p:cNvSpPr>
            <a:spLocks noGrp="1"/>
          </p:cNvSpPr>
          <p:nvPr>
            <p:ph type="sldNum" sz="quarter" idx="10"/>
          </p:nvPr>
        </p:nvSpPr>
        <p:spPr/>
        <p:txBody>
          <a:bodyPr/>
          <a:lstStyle/>
          <a:p>
            <a:fld id="{ED0CE8EE-318A-498B-87B1-035239F955E2}" type="slidenum">
              <a:rPr lang="pt-BR" smtClean="0"/>
              <a:pPr/>
              <a:t>31</a:t>
            </a:fld>
            <a:endParaRPr lang="pt-BR"/>
          </a:p>
        </p:txBody>
      </p:sp>
    </p:spTree>
    <p:extLst>
      <p:ext uri="{BB962C8B-B14F-4D97-AF65-F5344CB8AC3E}">
        <p14:creationId xmlns:p14="http://schemas.microsoft.com/office/powerpoint/2010/main" xmlns="" val="602087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300" dirty="0"/>
              <a:t>O MACC, modelo de atenção as condições crônicas proposto por mendes, estrutura-se em cinco níveis e em três componentes integrados: a população, os tipos de intervenções de saúde e os focos das intervenções de saúde.</a:t>
            </a:r>
          </a:p>
          <a:p>
            <a:r>
              <a:rPr lang="pt-BR" sz="1300" dirty="0"/>
              <a:t>Para a construção do modelo o autor tomou como base o modelo da Atenção Crônica, o modelo da Kaiser Permanente, evidências científicas que trabalharam com a temática da organização da atenção visando resultados clínicos e funcionais e também considerou o modelo de determinação de saúde proposto por </a:t>
            </a:r>
            <a:r>
              <a:rPr lang="pt-BR" sz="1300" dirty="0" err="1"/>
              <a:t>Dalgren</a:t>
            </a:r>
            <a:r>
              <a:rPr lang="pt-BR" sz="1300" dirty="0"/>
              <a:t> e </a:t>
            </a:r>
            <a:r>
              <a:rPr lang="pt-BR" sz="1300" dirty="0" err="1"/>
              <a:t>Whitehead</a:t>
            </a:r>
            <a:r>
              <a:rPr lang="pt-BR" sz="1300" dirty="0"/>
              <a:t> e as considerações da Comissão Nacional de </a:t>
            </a:r>
            <a:r>
              <a:rPr lang="pt-BR" sz="1300" dirty="0" err="1"/>
              <a:t>Determinanntes</a:t>
            </a:r>
            <a:r>
              <a:rPr lang="pt-BR" sz="1300" dirty="0"/>
              <a:t> Sociais da Saúde.</a:t>
            </a:r>
          </a:p>
          <a:p>
            <a:r>
              <a:rPr lang="pt-BR" sz="1300" dirty="0"/>
              <a:t>Desta forma no lado esquerdo do modelo observa-se o processo de estratificação da população, que é central na construção das </a:t>
            </a:r>
            <a:r>
              <a:rPr lang="pt-BR" sz="1300" dirty="0" err="1"/>
              <a:t>RASs</a:t>
            </a:r>
            <a:r>
              <a:rPr lang="pt-BR" sz="1300" dirty="0"/>
              <a:t> porque permite identificar pessoas e grupos com necessidades de saúde semelhantes que devem ser atendidos por tecnologias e recursos específicos, segundo uma estratificação de riscos. Sua lógica se apoia num manejo diferenciado, pelas </a:t>
            </a:r>
            <a:r>
              <a:rPr lang="pt-BR" sz="1300" dirty="0" err="1"/>
              <a:t>RASs</a:t>
            </a:r>
            <a:r>
              <a:rPr lang="pt-BR" sz="1300" dirty="0"/>
              <a:t>, de pessoas e de grupos que apresentam riscos similares.</a:t>
            </a:r>
          </a:p>
          <a:p>
            <a:r>
              <a:rPr lang="pt-BR" sz="1300" dirty="0"/>
              <a:t>No meio do modelo observa-se os tipos de intervenção em saúde que são propostos com base na divisão da população e no modelo de determinação social da saúde de </a:t>
            </a:r>
            <a:r>
              <a:rPr lang="pt-BR" sz="1300" dirty="0" err="1"/>
              <a:t>Dahlgren</a:t>
            </a:r>
            <a:r>
              <a:rPr lang="pt-BR" sz="1300" dirty="0"/>
              <a:t> e </a:t>
            </a:r>
            <a:r>
              <a:rPr lang="pt-BR" sz="1300" dirty="0" err="1"/>
              <a:t>Whitehead</a:t>
            </a:r>
            <a:r>
              <a:rPr lang="pt-BR" sz="1300" dirty="0"/>
              <a:t>, que sustenta o terceiro eixo do modelo que dispõem dos focos das intervenções.</a:t>
            </a:r>
          </a:p>
          <a:p>
            <a:r>
              <a:rPr lang="pt-BR" sz="1300" dirty="0"/>
              <a:t>Além disso uma linha transversal que corta o desenho nos tipos de intervenção, desde as ações de prevenção das condições de saúde até a gestão de caso, representa uma divisão relativa à natureza da atenção à saúde. O que estiver acima dessa linha representa, mais significativamente, a atenção profissional, o que estiver abaixo dessa linha representa, hegemonicamente, o autocuidado apoiado. É, dessa forma, que esse modelo incorpora, as evidências provenientes, especialmente da pirâmide de riscos da Kaiser Permanente. Assim, no nível 3, vai-se operar, mais fortemente, com o autocuidado</a:t>
            </a:r>
          </a:p>
          <a:p>
            <a:r>
              <a:rPr lang="pt-BR" sz="1300" dirty="0"/>
              <a:t>O processo de estratificação da população, representado pelo lado esquerdo da Figura, é central na construção das </a:t>
            </a:r>
            <a:r>
              <a:rPr lang="pt-BR" sz="1300" dirty="0" err="1"/>
              <a:t>RASs</a:t>
            </a:r>
            <a:r>
              <a:rPr lang="pt-BR" sz="1300" dirty="0"/>
              <a:t> porque permite identificar apoiado; já no nível 4, opera-se equilibradamente entre o autocuidado apoiado e atenção profissional e, no nível 5, há uma forte concentração da atenção profissional coordenada por um gestor de caso. Mas as mudanças na atenção à saúde, determinadas</a:t>
            </a:r>
          </a:p>
          <a:p>
            <a:r>
              <a:rPr lang="pt-BR" sz="1300" dirty="0"/>
              <a:t>pelo MACC, são mais profundas e vão muito além da atenção profissional e o autocuidado apoiado.</a:t>
            </a:r>
          </a:p>
          <a:p>
            <a:r>
              <a:rPr lang="pt-BR" sz="1300" dirty="0"/>
              <a:t>Nesse capítulo, vão se considerar os dois primeiros níveis do MACC e as profundas mudanças que se devem processar na natureza da atenção à saúde para que se tenha sucesso no manejo das condições crônicas.</a:t>
            </a:r>
          </a:p>
          <a:p>
            <a:r>
              <a:rPr lang="pt-BR" sz="1300" dirty="0"/>
              <a:t>Isso significa discutir as relações das </a:t>
            </a:r>
            <a:r>
              <a:rPr lang="pt-BR" sz="1300" dirty="0" err="1"/>
              <a:t>RASs</a:t>
            </a:r>
            <a:r>
              <a:rPr lang="pt-BR" sz="1300" dirty="0"/>
              <a:t> com as subpopulações estratificadas por riscos, elemento essencial de uma atenção à saúde baseada na população, as intervenções promocionais sobre os determinantes sociais da saúde intermediários, as intervenções sobre os comportamentos e estilos de vida não saudáveis e as mudanças da atenção à saúde.</a:t>
            </a:r>
          </a:p>
          <a:p>
            <a:r>
              <a:rPr lang="pt-BR" sz="1300" dirty="0"/>
              <a:t>As intervenções relativas às condições de saúde estabelecidas – componentes dos níveis três, quatro e cinco do modelo de atenção às condições crônicas – objeto das tecnologias de gestão das condições de saúde e da gestão de caso, serão discutidas detalhadamente no Capítulo 4 sobre a gestão da clínica.</a:t>
            </a:r>
          </a:p>
        </p:txBody>
      </p:sp>
      <p:sp>
        <p:nvSpPr>
          <p:cNvPr id="4" name="Espaço Reservado para Número de Slide 3"/>
          <p:cNvSpPr>
            <a:spLocks noGrp="1"/>
          </p:cNvSpPr>
          <p:nvPr>
            <p:ph type="sldNum" sz="quarter" idx="10"/>
          </p:nvPr>
        </p:nvSpPr>
        <p:spPr/>
        <p:txBody>
          <a:bodyPr/>
          <a:lstStyle/>
          <a:p>
            <a:fld id="{ED0CE8EE-318A-498B-87B1-035239F955E2}" type="slidenum">
              <a:rPr lang="pt-BR" smtClean="0"/>
              <a:pPr/>
              <a:t>37</a:t>
            </a:fld>
            <a:endParaRPr lang="pt-BR"/>
          </a:p>
        </p:txBody>
      </p:sp>
    </p:spTree>
    <p:extLst>
      <p:ext uri="{BB962C8B-B14F-4D97-AF65-F5344CB8AC3E}">
        <p14:creationId xmlns:p14="http://schemas.microsoft.com/office/powerpoint/2010/main" xmlns="" val="312114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D0CE8EE-318A-498B-87B1-035239F955E2}" type="slidenum">
              <a:rPr lang="pt-BR" smtClean="0"/>
              <a:pPr/>
              <a:t>41</a:t>
            </a:fld>
            <a:endParaRPr lang="pt-BR"/>
          </a:p>
        </p:txBody>
      </p:sp>
    </p:spTree>
    <p:extLst>
      <p:ext uri="{BB962C8B-B14F-4D97-AF65-F5344CB8AC3E}">
        <p14:creationId xmlns:p14="http://schemas.microsoft.com/office/powerpoint/2010/main" xmlns="" val="3817343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89739">
              <a:defRPr/>
            </a:pPr>
            <a:r>
              <a:rPr lang="pt-BR" altLang="pt-BR" sz="1300" dirty="0">
                <a:cs typeface="Arial" charset="0"/>
              </a:rPr>
              <a:t>• </a:t>
            </a:r>
            <a:r>
              <a:rPr lang="pt-BR" altLang="pt-BR" sz="1300" b="1" dirty="0">
                <a:solidFill>
                  <a:schemeClr val="accent1">
                    <a:lumMod val="50000"/>
                  </a:schemeClr>
                </a:solidFill>
                <a:cs typeface="Arial" charset="0"/>
              </a:rPr>
              <a:t>Rede Cegonha</a:t>
            </a:r>
            <a:r>
              <a:rPr lang="pt-BR" altLang="pt-BR" sz="1300" dirty="0">
                <a:cs typeface="Arial" charset="0"/>
              </a:rPr>
              <a:t>, que tem um recorte de atenção à gestante e de atenção à criança até 24 meses; </a:t>
            </a:r>
            <a:br>
              <a:rPr lang="pt-BR" altLang="pt-BR" sz="1300" dirty="0">
                <a:cs typeface="Arial" charset="0"/>
              </a:rPr>
            </a:br>
            <a:r>
              <a:rPr lang="pt-BR" altLang="pt-BR" sz="1300" dirty="0">
                <a:cs typeface="Arial" charset="0"/>
              </a:rPr>
              <a:t>• Rede de Atenção às Urgências e Emergências: </a:t>
            </a:r>
            <a:r>
              <a:rPr lang="pt-BR" altLang="pt-BR" sz="1300" b="1" dirty="0">
                <a:solidFill>
                  <a:schemeClr val="accent1">
                    <a:lumMod val="50000"/>
                  </a:schemeClr>
                </a:solidFill>
                <a:cs typeface="Arial" charset="0"/>
              </a:rPr>
              <a:t>Saúde Toda Hora</a:t>
            </a:r>
            <a:r>
              <a:rPr lang="pt-BR" altLang="pt-BR" sz="1300" dirty="0">
                <a:cs typeface="Arial" charset="0"/>
              </a:rPr>
              <a:t>; </a:t>
            </a:r>
            <a:br>
              <a:rPr lang="pt-BR" altLang="pt-BR" sz="1300" dirty="0">
                <a:cs typeface="Arial" charset="0"/>
              </a:rPr>
            </a:br>
            <a:r>
              <a:rPr lang="pt-BR" altLang="pt-BR" sz="1300" dirty="0">
                <a:cs typeface="Arial" charset="0"/>
              </a:rPr>
              <a:t>• </a:t>
            </a:r>
            <a:r>
              <a:rPr lang="pt-BR" altLang="pt-BR" sz="1300" b="1" dirty="0">
                <a:solidFill>
                  <a:schemeClr val="accent1">
                    <a:lumMod val="50000"/>
                  </a:schemeClr>
                </a:solidFill>
                <a:cs typeface="Arial" charset="0"/>
              </a:rPr>
              <a:t>Rede de Atenção Psicossocial </a:t>
            </a:r>
            <a:r>
              <a:rPr lang="pt-BR" altLang="pt-BR" sz="1300" dirty="0">
                <a:cs typeface="Arial" charset="0"/>
              </a:rPr>
              <a:t>(com prioridade para o Enfrentamento do Álcool, Crack, e outras Drogas); </a:t>
            </a:r>
            <a:br>
              <a:rPr lang="pt-BR" altLang="pt-BR" sz="1300" dirty="0">
                <a:cs typeface="Arial" charset="0"/>
              </a:rPr>
            </a:br>
            <a:r>
              <a:rPr lang="pt-BR" altLang="pt-BR" sz="1300" dirty="0">
                <a:cs typeface="Arial" charset="0"/>
              </a:rPr>
              <a:t>• </a:t>
            </a:r>
            <a:r>
              <a:rPr lang="pt-BR" altLang="pt-BR" sz="1300" b="1" dirty="0">
                <a:solidFill>
                  <a:schemeClr val="accent1">
                    <a:lumMod val="50000"/>
                  </a:schemeClr>
                </a:solidFill>
                <a:cs typeface="Arial" charset="0"/>
              </a:rPr>
              <a:t>Rede de Atenção às Doenças e Condições Crônicas</a:t>
            </a:r>
            <a:r>
              <a:rPr lang="pt-BR" altLang="pt-BR" sz="1300" dirty="0">
                <a:cs typeface="Arial" charset="0"/>
              </a:rPr>
              <a:t>: iniciando-se pelo câncer (a partir da intensificação da prevenção e controle do câncer de mama e colo do útero); </a:t>
            </a:r>
            <a:br>
              <a:rPr lang="pt-BR" altLang="pt-BR" sz="1300" dirty="0">
                <a:cs typeface="Arial" charset="0"/>
              </a:rPr>
            </a:br>
            <a:r>
              <a:rPr lang="pt-BR" altLang="pt-BR" sz="1300" dirty="0">
                <a:cs typeface="Arial" charset="0"/>
              </a:rPr>
              <a:t>• </a:t>
            </a:r>
            <a:r>
              <a:rPr lang="pt-BR" altLang="pt-BR" sz="1300" b="1" dirty="0">
                <a:solidFill>
                  <a:schemeClr val="accent1">
                    <a:lumMod val="50000"/>
                  </a:schemeClr>
                </a:solidFill>
                <a:cs typeface="Arial" charset="0"/>
              </a:rPr>
              <a:t>Rede de Cuidado à Pessoa com Deficiência</a:t>
            </a:r>
            <a:r>
              <a:rPr lang="pt-BR" altLang="pt-BR" sz="1300" dirty="0">
                <a:cs typeface="Arial" charset="0"/>
              </a:rPr>
              <a:t>.</a:t>
            </a:r>
          </a:p>
          <a:p>
            <a:endParaRPr lang="pt-BR" dirty="0"/>
          </a:p>
        </p:txBody>
      </p:sp>
      <p:sp>
        <p:nvSpPr>
          <p:cNvPr id="4" name="Espaço Reservado para Número de Slide 3"/>
          <p:cNvSpPr>
            <a:spLocks noGrp="1"/>
          </p:cNvSpPr>
          <p:nvPr>
            <p:ph type="sldNum" sz="quarter" idx="10"/>
          </p:nvPr>
        </p:nvSpPr>
        <p:spPr/>
        <p:txBody>
          <a:bodyPr/>
          <a:lstStyle/>
          <a:p>
            <a:fld id="{ED0CE8EE-318A-498B-87B1-035239F955E2}" type="slidenum">
              <a:rPr lang="pt-BR" smtClean="0"/>
              <a:pPr/>
              <a:t>42</a:t>
            </a:fld>
            <a:endParaRPr lang="pt-BR"/>
          </a:p>
        </p:txBody>
      </p:sp>
    </p:spTree>
    <p:extLst>
      <p:ext uri="{BB962C8B-B14F-4D97-AF65-F5344CB8AC3E}">
        <p14:creationId xmlns:p14="http://schemas.microsoft.com/office/powerpoint/2010/main" xmlns="" val="594364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LRPD- Sistemas de apoio</a:t>
            </a:r>
            <a:r>
              <a:rPr lang="pt-BR" baseline="0" dirty="0" smtClean="0"/>
              <a:t> terapêutico</a:t>
            </a:r>
            <a:endParaRPr lang="pt-BR" dirty="0"/>
          </a:p>
        </p:txBody>
      </p:sp>
      <p:sp>
        <p:nvSpPr>
          <p:cNvPr id="4" name="Espaço Reservado para Número de Slide 3"/>
          <p:cNvSpPr>
            <a:spLocks noGrp="1"/>
          </p:cNvSpPr>
          <p:nvPr>
            <p:ph type="sldNum" sz="quarter" idx="10"/>
          </p:nvPr>
        </p:nvSpPr>
        <p:spPr/>
        <p:txBody>
          <a:bodyPr/>
          <a:lstStyle/>
          <a:p>
            <a:fld id="{ED0CE8EE-318A-498B-87B1-035239F955E2}" type="slidenum">
              <a:rPr lang="pt-BR" smtClean="0"/>
              <a:pPr/>
              <a:t>47</a:t>
            </a:fld>
            <a:endParaRPr lang="pt-BR"/>
          </a:p>
        </p:txBody>
      </p:sp>
    </p:spTree>
    <p:extLst>
      <p:ext uri="{BB962C8B-B14F-4D97-AF65-F5344CB8AC3E}">
        <p14:creationId xmlns:p14="http://schemas.microsoft.com/office/powerpoint/2010/main" xmlns="" val="259869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D0CE8EE-318A-498B-87B1-035239F955E2}" type="slidenum">
              <a:rPr lang="pt-BR" smtClean="0"/>
              <a:pPr/>
              <a:t>4</a:t>
            </a:fld>
            <a:endParaRPr lang="pt-BR"/>
          </a:p>
        </p:txBody>
      </p:sp>
    </p:spTree>
    <p:extLst>
      <p:ext uri="{BB962C8B-B14F-4D97-AF65-F5344CB8AC3E}">
        <p14:creationId xmlns:p14="http://schemas.microsoft.com/office/powerpoint/2010/main" xmlns="" val="11901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D0CE8EE-318A-498B-87B1-035239F955E2}" type="slidenum">
              <a:rPr lang="pt-BR" smtClean="0"/>
              <a:pPr/>
              <a:t>7</a:t>
            </a:fld>
            <a:endParaRPr lang="pt-BR"/>
          </a:p>
        </p:txBody>
      </p:sp>
    </p:spTree>
    <p:extLst>
      <p:ext uri="{BB962C8B-B14F-4D97-AF65-F5344CB8AC3E}">
        <p14:creationId xmlns:p14="http://schemas.microsoft.com/office/powerpoint/2010/main" xmlns="" val="405182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300" dirty="0"/>
              <a:t>Ocorre que a situação de saúde brasileira vem mudando e, hoje, marca-se por uma transição demográfica acelerada e expressa-se</a:t>
            </a:r>
          </a:p>
          <a:p>
            <a:r>
              <a:rPr lang="pt-BR" sz="1300" dirty="0"/>
              <a:t>por uma situação de tripla carga de doenças: uma agenda não superada de doenças infecciosas e </a:t>
            </a:r>
            <a:r>
              <a:rPr lang="pt-BR" sz="1300" dirty="0" err="1"/>
              <a:t>carenciais</a:t>
            </a:r>
            <a:r>
              <a:rPr lang="pt-BR" sz="1300" dirty="0"/>
              <a:t>, uma carga importante de causas externas e uma presença hegemônica forte de condições crônicas. Essa situação de saúde não poderá ser respondida, adequadamente, por um sistema de atenção à saúde totalmente fragmentado, reativo, episódico e voltado, prioritariamente, para o enfrentamento das condições agudas e das </a:t>
            </a:r>
            <a:r>
              <a:rPr lang="pt-BR" sz="1300" dirty="0" err="1"/>
              <a:t>agudizações</a:t>
            </a:r>
            <a:r>
              <a:rPr lang="pt-BR" sz="1300" dirty="0"/>
              <a:t> das condições crônicas.</a:t>
            </a:r>
            <a:endParaRPr lang="pt-BR" dirty="0"/>
          </a:p>
        </p:txBody>
      </p:sp>
      <p:sp>
        <p:nvSpPr>
          <p:cNvPr id="4" name="Espaço Reservado para Número de Slide 3"/>
          <p:cNvSpPr>
            <a:spLocks noGrp="1"/>
          </p:cNvSpPr>
          <p:nvPr>
            <p:ph type="sldNum" sz="quarter" idx="10"/>
          </p:nvPr>
        </p:nvSpPr>
        <p:spPr/>
        <p:txBody>
          <a:bodyPr/>
          <a:lstStyle/>
          <a:p>
            <a:fld id="{ED0CE8EE-318A-498B-87B1-035239F955E2}" type="slidenum">
              <a:rPr lang="pt-BR" smtClean="0"/>
              <a:pPr/>
              <a:t>14</a:t>
            </a:fld>
            <a:endParaRPr lang="pt-BR"/>
          </a:p>
        </p:txBody>
      </p:sp>
    </p:spTree>
    <p:extLst>
      <p:ext uri="{BB962C8B-B14F-4D97-AF65-F5344CB8AC3E}">
        <p14:creationId xmlns:p14="http://schemas.microsoft.com/office/powerpoint/2010/main" xmlns="" val="2439792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300" dirty="0"/>
              <a:t>Essa tipologia está orientada, principalmente, por algumas variáveis-chave contidas no conceito de condição de saúde: primeira, o tempo de duração da condição de saúde, se breve ou longo; segunda, a forma de enfrentamento pelo sistema de atenção à saúde, se episódica, reativa e feita sobre a queixa principal, ou se contínua, proativa e realizada por meio de cuidados, mais ou menos permanentes, contidos num plano de cuidado elaborado conjuntamente pela equipe de saúde e pelas pessoas usuárias; e por fim, o modo como se estrutura o sistema de atenção à saúde, se fragmentado ou integrado.</a:t>
            </a:r>
          </a:p>
          <a:p>
            <a:r>
              <a:rPr lang="pt-BR" sz="1300" dirty="0"/>
              <a:t>As condições agudas, em geral, apresentam um curso curto, inferior a três meses de duração, e tendem a se autolimitar; ao contrário, as condições crônicas têm um período de duração mais ou menos longo e nos casos de algumas doenças crônicas, tendem a apresentar-se de forma definitiva e permanente (]).</a:t>
            </a:r>
          </a:p>
          <a:p>
            <a:r>
              <a:rPr lang="pt-BR" sz="1300" dirty="0"/>
              <a:t>As condições agudas, em geral, são manifestações de doenças transmissíveis de curso curto, como dengue e gripe, ou de doenças infecciosas, também de curso curto, como apendicite ou amigdalites, ou de causas externas, como os traumas. As doenças infecciosas de curso longo são consideradas condições crônicas. Os ciclos de evolução das condições agudas e crônicas são muito diferentes.</a:t>
            </a:r>
          </a:p>
          <a:p>
            <a:r>
              <a:rPr lang="pt-BR" sz="1300" dirty="0"/>
              <a:t>As condições agudas, em geral, iniciam-se repentinamente; apresentam uma causa simples e facilmente diagnosticada; são de curta duração; e respondem bem a tratamentos específicos, como os tratamentos medicamentosos ou as cirurgias. Existe, tanto para os médicos quanto para as pessoas usuárias, uma incerteza relativamente pequena. O ciclo típico de uma condição aguda é sentir-se mal por algum tempo, ser tratado e ficar melhor. A atenção às condições agudas depende dos conhecimentos e experiências profissionais, fundamentalmente dos médicos, para diagnosticar e prescrever o tratamento correto. Tome-se, como exemplo de condição aguda, uma apendicite. Ela começa rapidamente, com queixas de náusea e dor no </a:t>
            </a:r>
            <a:r>
              <a:rPr lang="pt-BR" sz="1300" dirty="0" err="1"/>
              <a:t>abdomen</a:t>
            </a:r>
            <a:r>
              <a:rPr lang="pt-BR" sz="1300" dirty="0"/>
              <a:t>. O</a:t>
            </a:r>
          </a:p>
          <a:p>
            <a:r>
              <a:rPr lang="pt-BR" sz="1300" dirty="0"/>
              <a:t>diagnóstico, feito no exame médico, leva a uma cirurgia para remoção do apêndice. Segue-se um período de convalescença e, depois, a pessoa volta à vida normal com a saúde restabelecida.</a:t>
            </a:r>
          </a:p>
          <a:p>
            <a:r>
              <a:rPr lang="pt-BR" sz="1300" dirty="0"/>
              <a:t>As condições crônicas, especialmente as doenças crônicas, são diferentes. Elas se iniciam e evoluem lentamente. Usualmente, apresentam múltiplas</a:t>
            </a:r>
          </a:p>
          <a:p>
            <a:r>
              <a:rPr lang="pt-BR" sz="1300" dirty="0"/>
              <a:t>causas que variam no tempo, incluindo hereditariedade, estilos de vida, exposição a fatores ambientais e a fatores fisiológicos. Em geral, faltam padrões regulares ou previsíveis para as condições crônicas. Ao contrário das condições agudas que, em geral, pode-se esperar uma recuperação adequada, as condições crônicas levam a mais sintomas e à perda de capacidade funcional. Cada sintoma pode levar a outros, num ciclo vicioso dos sintomas: condição crônica leva a tensão muscular que leva a dor que leva a estresse e ansiedade que leva a problemas emocionais que leva a depressão que leva a fadiga que leva a condição crônica (LORIG </a:t>
            </a:r>
            <a:r>
              <a:rPr lang="pt-BR" sz="1300" i="1" dirty="0"/>
              <a:t>et al</a:t>
            </a:r>
            <a:r>
              <a:rPr lang="pt-BR" sz="1300" dirty="0"/>
              <a:t>., 2006).</a:t>
            </a:r>
          </a:p>
          <a:p>
            <a:r>
              <a:rPr lang="pt-BR" sz="1300" dirty="0"/>
              <a:t>Muitas condições agudas podem evoluir para condições crônicas. É o caso de certos traumas que deixam sequelas de longa duração, determinando algum tipo de incapacidade que exigirá cuidados, mais ou menos permanentes, do sistema de atenção à saúde. De outra forma, as condições crônicas podem apresentar períodos de </a:t>
            </a:r>
            <a:r>
              <a:rPr lang="pt-BR" sz="1300" dirty="0" err="1"/>
              <a:t>agudização</a:t>
            </a:r>
            <a:r>
              <a:rPr lang="pt-BR" sz="1300" dirty="0"/>
              <a:t> e, nesses momentos tópicos de transformação em eventos agudos, devem ser enfrentadas pelo sistema de atenção à saúde, na mesma lógica episódica e reativa das condições agudas.</a:t>
            </a:r>
          </a:p>
          <a:p>
            <a:r>
              <a:rPr lang="pt-BR" sz="1300" dirty="0"/>
              <a:t>As condições crônicas vão, portanto, muito além das doenças crônicas (diabetes, doença cardiovascular, câncer, doença respiratória crônica etc.), ao envolverem as doenças infecciosas persistentes (hanseníase, tuberculose, HIV/aids, hepatites virais, etc.), as condições ligadas à maternidade e ao período perinatal (acompanhamento das gestantes e atenção ao parto, às puérperas e aos recém-natos); as condições ligadas à manutenção da saúde por ciclos de vida (puericultura, </a:t>
            </a:r>
            <a:r>
              <a:rPr lang="pt-BR" sz="1300" dirty="0" err="1"/>
              <a:t>hebicultura</a:t>
            </a:r>
            <a:r>
              <a:rPr lang="pt-BR" sz="1300" dirty="0"/>
              <a:t> e monitoramento da capacidade funcional dos idosos); os distúrbios mentais de longo prazo; as deficiências físicas e estruturais contínuas (amputações, cegueiras, deficiências motoras persistentes etc.); as doenças metabólicas; </a:t>
            </a:r>
            <a:r>
              <a:rPr lang="pt-BR" sz="1300" b="1" dirty="0"/>
              <a:t>e a grande maioria das doenças bucais.</a:t>
            </a:r>
            <a:endParaRPr lang="pt-BR" b="1" dirty="0"/>
          </a:p>
        </p:txBody>
      </p:sp>
      <p:sp>
        <p:nvSpPr>
          <p:cNvPr id="4" name="Espaço Reservado para Número de Slide 3"/>
          <p:cNvSpPr>
            <a:spLocks noGrp="1"/>
          </p:cNvSpPr>
          <p:nvPr>
            <p:ph type="sldNum" sz="quarter" idx="10"/>
          </p:nvPr>
        </p:nvSpPr>
        <p:spPr/>
        <p:txBody>
          <a:bodyPr/>
          <a:lstStyle/>
          <a:p>
            <a:fld id="{ED0CE8EE-318A-498B-87B1-035239F955E2}" type="slidenum">
              <a:rPr lang="pt-BR" smtClean="0"/>
              <a:pPr/>
              <a:t>15</a:t>
            </a:fld>
            <a:endParaRPr lang="pt-BR"/>
          </a:p>
        </p:txBody>
      </p:sp>
    </p:spTree>
    <p:extLst>
      <p:ext uri="{BB962C8B-B14F-4D97-AF65-F5344CB8AC3E}">
        <p14:creationId xmlns:p14="http://schemas.microsoft.com/office/powerpoint/2010/main" xmlns="" val="676318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D0CE8EE-318A-498B-87B1-035239F955E2}" type="slidenum">
              <a:rPr lang="pt-BR" smtClean="0"/>
              <a:pPr/>
              <a:t>26</a:t>
            </a:fld>
            <a:endParaRPr lang="pt-BR"/>
          </a:p>
        </p:txBody>
      </p:sp>
    </p:spTree>
    <p:extLst>
      <p:ext uri="{BB962C8B-B14F-4D97-AF65-F5344CB8AC3E}">
        <p14:creationId xmlns:p14="http://schemas.microsoft.com/office/powerpoint/2010/main" xmlns="" val="116571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300" dirty="0"/>
              <a:t>Registro eletrônico (prontuário + cartão ID) </a:t>
            </a:r>
          </a:p>
          <a:p>
            <a:r>
              <a:rPr lang="pt-BR" sz="1300" dirty="0"/>
              <a:t>esse movimento de reorganização implica uma centralização das unidades de processamento, uma descentralização da coleta dos exames para todas as unidades de atenção à saúde, especialmente para as unidades de APS, e uma ligação dessas duas pontas por meio de um sistema logístico eficaz. Além disso, nos últimos anos, a dinâmica operacional dos laboratórios de patologia clínica apresentou mudanças marcadas principalmente</a:t>
            </a:r>
          </a:p>
          <a:p>
            <a:r>
              <a:rPr lang="pt-BR" sz="1300" dirty="0"/>
              <a:t>por: automação dos processos analíticos com aumento da precisão, exatidão e segurança para a realização de exames laboratoriais; informatização dos processos pré-analíticos, analíticos e pós-analíticos; ampliação da capacitação de recursos humanos (médicos, biólogos, biomédicos, bioquímicos e técnicos); necessidade de conformidade dos processos pré-analíticos, analíticos e pós-analíticos com requisitos legais que passaram a regulamentar o setor; e implantação de programa de gestão da qualidade (DEPARTAMENTO DE PROPEDÊUTICA COMPLEMENTAR, 2007).</a:t>
            </a:r>
            <a:endParaRPr lang="pt-BR" dirty="0"/>
          </a:p>
        </p:txBody>
      </p:sp>
      <p:sp>
        <p:nvSpPr>
          <p:cNvPr id="4" name="Espaço Reservado para Número de Slide 3"/>
          <p:cNvSpPr>
            <a:spLocks noGrp="1"/>
          </p:cNvSpPr>
          <p:nvPr>
            <p:ph type="sldNum" sz="quarter" idx="10"/>
          </p:nvPr>
        </p:nvSpPr>
        <p:spPr/>
        <p:txBody>
          <a:bodyPr/>
          <a:lstStyle/>
          <a:p>
            <a:fld id="{ED0CE8EE-318A-498B-87B1-035239F955E2}" type="slidenum">
              <a:rPr lang="pt-BR" smtClean="0"/>
              <a:pPr/>
              <a:t>27</a:t>
            </a:fld>
            <a:endParaRPr lang="pt-BR"/>
          </a:p>
        </p:txBody>
      </p:sp>
    </p:spTree>
    <p:extLst>
      <p:ext uri="{BB962C8B-B14F-4D97-AF65-F5344CB8AC3E}">
        <p14:creationId xmlns:p14="http://schemas.microsoft.com/office/powerpoint/2010/main" xmlns="" val="509003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300" dirty="0"/>
              <a:t>Como o objeto do desenho institucional é a governança </a:t>
            </a:r>
            <a:r>
              <a:rPr lang="pt-BR" sz="1300" dirty="0" err="1"/>
              <a:t>RASs</a:t>
            </a:r>
            <a:r>
              <a:rPr lang="pt-BR" sz="1300" dirty="0"/>
              <a:t> </a:t>
            </a:r>
            <a:r>
              <a:rPr lang="pt-BR" sz="1300" dirty="0" err="1"/>
              <a:t>estar-se-à</a:t>
            </a:r>
            <a:r>
              <a:rPr lang="pt-BR" sz="1300" dirty="0"/>
              <a:t> diante de um arranjo de Estado-rede (CASTELLS, 2000) que supera uma organização hierarquizada e uniforme, estruturando, pela multiplicidade de poderes públicos que se interconectam pela interdependência, uma estrutura horizontal com geometria variável segundo os diferentes tipos de atuação (MEDAUAR, 2003).</a:t>
            </a:r>
          </a:p>
          <a:p>
            <a:endParaRPr lang="pt-BR" dirty="0"/>
          </a:p>
        </p:txBody>
      </p:sp>
      <p:sp>
        <p:nvSpPr>
          <p:cNvPr id="4" name="Espaço Reservado para Número de Slide 3"/>
          <p:cNvSpPr>
            <a:spLocks noGrp="1"/>
          </p:cNvSpPr>
          <p:nvPr>
            <p:ph type="sldNum" sz="quarter" idx="10"/>
          </p:nvPr>
        </p:nvSpPr>
        <p:spPr/>
        <p:txBody>
          <a:bodyPr/>
          <a:lstStyle/>
          <a:p>
            <a:fld id="{ED0CE8EE-318A-498B-87B1-035239F955E2}" type="slidenum">
              <a:rPr lang="pt-BR" smtClean="0"/>
              <a:pPr/>
              <a:t>28</a:t>
            </a:fld>
            <a:endParaRPr lang="pt-BR"/>
          </a:p>
        </p:txBody>
      </p:sp>
    </p:spTree>
    <p:extLst>
      <p:ext uri="{BB962C8B-B14F-4D97-AF65-F5344CB8AC3E}">
        <p14:creationId xmlns:p14="http://schemas.microsoft.com/office/powerpoint/2010/main" xmlns="" val="1812108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89739">
              <a:defRPr/>
            </a:pPr>
            <a:r>
              <a:rPr lang="pt-BR" b="1" dirty="0" smtClean="0"/>
              <a:t>SL</a:t>
            </a:r>
            <a:r>
              <a:rPr lang="pt-BR" b="1" baseline="0" dirty="0" smtClean="0"/>
              <a:t> Sistema Logístico- Sistema de Acesso Regulado, Registro eletrônico em saúde (Prontuário eletrônico + Cartão), Sistema de transporte em saúde</a:t>
            </a:r>
          </a:p>
          <a:p>
            <a:pPr defTabSz="989739">
              <a:defRPr/>
            </a:pPr>
            <a:r>
              <a:rPr lang="pt-BR" b="1" baseline="0" dirty="0" smtClean="0"/>
              <a:t>SA Sistema de Apoio – Sistema de Apoio Diagnóstico e Terapêutico, Sistema de Assistência Farmacêutica, Sistema de Informação em Saúde e </a:t>
            </a:r>
            <a:r>
              <a:rPr lang="pt-BR" b="1" baseline="0" dirty="0" err="1" smtClean="0"/>
              <a:t>Teleassistência</a:t>
            </a:r>
            <a:endParaRPr lang="pt-BR" b="1" baseline="0" dirty="0" smtClean="0"/>
          </a:p>
          <a:p>
            <a:pPr defTabSz="989739">
              <a:defRPr/>
            </a:pPr>
            <a:endParaRPr lang="pt-BR" b="1" dirty="0" smtClean="0"/>
          </a:p>
          <a:p>
            <a:pPr defTabSz="989739">
              <a:defRPr/>
            </a:pPr>
            <a:r>
              <a:rPr lang="pt-BR" b="1" dirty="0" smtClean="0"/>
              <a:t>EMAD- Equipe Multiprofissional de Atenção Domiciliar (EMAD)</a:t>
            </a:r>
          </a:p>
          <a:p>
            <a:pPr defTabSz="989739">
              <a:defRPr/>
            </a:pPr>
            <a:r>
              <a:rPr lang="pt-BR" b="1" dirty="0" smtClean="0"/>
              <a:t>CRAS- Centro de referência</a:t>
            </a:r>
            <a:r>
              <a:rPr lang="pt-BR" b="1" baseline="0" dirty="0" smtClean="0"/>
              <a:t> de assistência social</a:t>
            </a:r>
          </a:p>
          <a:p>
            <a:pPr defTabSz="989739">
              <a:defRPr/>
            </a:pPr>
            <a:r>
              <a:rPr lang="pt-BR" b="1" baseline="0" dirty="0" smtClean="0"/>
              <a:t>PSE – Programa saúde na escola</a:t>
            </a:r>
            <a:endParaRPr lang="pt-BR" b="1" dirty="0" smtClean="0"/>
          </a:p>
          <a:p>
            <a:endParaRPr lang="pt-BR" dirty="0"/>
          </a:p>
        </p:txBody>
      </p:sp>
      <p:sp>
        <p:nvSpPr>
          <p:cNvPr id="4" name="Espaço Reservado para Número de Slide 3"/>
          <p:cNvSpPr>
            <a:spLocks noGrp="1"/>
          </p:cNvSpPr>
          <p:nvPr>
            <p:ph type="sldNum" sz="quarter" idx="10"/>
          </p:nvPr>
        </p:nvSpPr>
        <p:spPr/>
        <p:txBody>
          <a:bodyPr/>
          <a:lstStyle/>
          <a:p>
            <a:fld id="{ED0CE8EE-318A-498B-87B1-035239F955E2}" type="slidenum">
              <a:rPr lang="pt-BR" smtClean="0"/>
              <a:pPr/>
              <a:t>29</a:t>
            </a:fld>
            <a:endParaRPr lang="pt-BR"/>
          </a:p>
        </p:txBody>
      </p:sp>
    </p:spTree>
    <p:extLst>
      <p:ext uri="{BB962C8B-B14F-4D97-AF65-F5344CB8AC3E}">
        <p14:creationId xmlns:p14="http://schemas.microsoft.com/office/powerpoint/2010/main" xmlns="" val="602087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7" name="Retângu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2362200" y="4038600"/>
            <a:ext cx="6477000" cy="1828800"/>
          </a:xfrm>
        </p:spPr>
        <p:txBody>
          <a:bodyPr anchor="b"/>
          <a:lstStyle>
            <a:lvl1pPr>
              <a:defRPr cap="all" baseline="0"/>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24653D3-E6B5-45F4-AC19-9EE4A488886E}" type="datetimeFigureOut">
              <a:rPr lang="pt-BR" smtClean="0"/>
              <a:pPr/>
              <a:t>08/01/2015</a:t>
            </a:fld>
            <a:endParaRPr lang="pt-BR"/>
          </a:p>
        </p:txBody>
      </p:sp>
      <p:sp>
        <p:nvSpPr>
          <p:cNvPr id="17" name="Espaço Reservado para Rodapé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pt-BR"/>
          </a:p>
        </p:txBody>
      </p:sp>
      <p:sp>
        <p:nvSpPr>
          <p:cNvPr id="29" name="Espaço Reservado para Número de Slide 28"/>
          <p:cNvSpPr>
            <a:spLocks noGrp="1"/>
          </p:cNvSpPr>
          <p:nvPr>
            <p:ph type="sldNum" sz="quarter" idx="12"/>
          </p:nvPr>
        </p:nvSpPr>
        <p:spPr>
          <a:xfrm>
            <a:off x="8001000" y="228600"/>
            <a:ext cx="838200" cy="381000"/>
          </a:xfrm>
        </p:spPr>
        <p:txBody>
          <a:bodyPr/>
          <a:lstStyle>
            <a:lvl1pPr>
              <a:defRPr>
                <a:solidFill>
                  <a:schemeClr val="tx2"/>
                </a:solidFill>
              </a:defRPr>
            </a:lvl1pPr>
          </a:lstStyle>
          <a:p>
            <a:fld id="{EA526977-8902-46F9-AF3D-7B8E88F4A0A4}"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24653D3-E6B5-45F4-AC19-9EE4A488886E}" type="datetimeFigureOut">
              <a:rPr lang="pt-BR" smtClean="0"/>
              <a:pPr/>
              <a:t>08/01/2015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A526977-8902-46F9-AF3D-7B8E88F4A0A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1"/>
      </p:bgRef>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609600"/>
            <a:ext cx="2057400" cy="5516563"/>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609600"/>
            <a:ext cx="5562600" cy="5516564"/>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553200" y="6248402"/>
            <a:ext cx="2209800" cy="365125"/>
          </a:xfrm>
        </p:spPr>
        <p:txBody>
          <a:bodyPr/>
          <a:lstStyle/>
          <a:p>
            <a:fld id="{624653D3-E6B5-45F4-AC19-9EE4A488886E}" type="datetimeFigureOut">
              <a:rPr lang="pt-BR" smtClean="0"/>
              <a:pPr/>
              <a:t>08/01/2015</a:t>
            </a:fld>
            <a:endParaRPr lang="pt-BR"/>
          </a:p>
        </p:txBody>
      </p:sp>
      <p:sp>
        <p:nvSpPr>
          <p:cNvPr id="5" name="Espaço Reservado para Rodapé 4"/>
          <p:cNvSpPr>
            <a:spLocks noGrp="1"/>
          </p:cNvSpPr>
          <p:nvPr>
            <p:ph type="ftr" sz="quarter" idx="11"/>
          </p:nvPr>
        </p:nvSpPr>
        <p:spPr>
          <a:xfrm>
            <a:off x="457201" y="6248207"/>
            <a:ext cx="5573483" cy="365125"/>
          </a:xfrm>
        </p:spPr>
        <p:txBody>
          <a:bodyPr/>
          <a:lstStyle/>
          <a:p>
            <a:endParaRPr lang="pt-BR"/>
          </a:p>
        </p:txBody>
      </p:sp>
      <p:sp>
        <p:nvSpPr>
          <p:cNvPr id="7" name="Retângu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ângu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rot="5400000">
            <a:off x="5989638" y="144462"/>
            <a:ext cx="533400" cy="244476"/>
          </a:xfrm>
        </p:spPr>
        <p:txBody>
          <a:bodyPr/>
          <a:lstStyle/>
          <a:p>
            <a:fld id="{EA526977-8902-46F9-AF3D-7B8E88F4A0A4}"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228600"/>
            <a:ext cx="8153400" cy="990600"/>
          </a:xfrm>
        </p:spPr>
        <p:txBody>
          <a:body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fld id="{624653D3-E6B5-45F4-AC19-9EE4A488886E}" type="datetimeFigureOut">
              <a:rPr lang="pt-BR" smtClean="0"/>
              <a:pPr/>
              <a:t>08/01/2015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lvl1pPr>
              <a:defRPr>
                <a:solidFill>
                  <a:srgbClr val="FFFFFF"/>
                </a:solidFill>
              </a:defRPr>
            </a:lvl1pPr>
          </a:lstStyle>
          <a:p>
            <a:fld id="{EA526977-8902-46F9-AF3D-7B8E88F4A0A4}" type="slidenum">
              <a:rPr lang="pt-BR" smtClean="0"/>
              <a:pPr/>
              <a:t>‹nº›</a:t>
            </a:fld>
            <a:endParaRPr lang="pt-BR"/>
          </a:p>
        </p:txBody>
      </p:sp>
      <p:sp>
        <p:nvSpPr>
          <p:cNvPr id="8" name="Espaço Reservado para Conteúdo 7"/>
          <p:cNvSpPr>
            <a:spLocks noGrp="1"/>
          </p:cNvSpPr>
          <p:nvPr>
            <p:ph sz="quarter" idx="1"/>
          </p:nvPr>
        </p:nvSpPr>
        <p:spPr>
          <a:xfrm>
            <a:off x="612648" y="1600200"/>
            <a:ext cx="8153400" cy="44958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7" name="Retângu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t-BR" smtClean="0"/>
              <a:t>Clique para editar o título mestre</a:t>
            </a:r>
            <a:endParaRPr kumimoji="0" lang="en-US"/>
          </a:p>
        </p:txBody>
      </p:sp>
      <p:sp>
        <p:nvSpPr>
          <p:cNvPr id="12" name="Espaço Reservado para Data 11"/>
          <p:cNvSpPr>
            <a:spLocks noGrp="1"/>
          </p:cNvSpPr>
          <p:nvPr>
            <p:ph type="dt" sz="half" idx="10"/>
          </p:nvPr>
        </p:nvSpPr>
        <p:spPr/>
        <p:txBody>
          <a:bodyPr/>
          <a:lstStyle/>
          <a:p>
            <a:fld id="{624653D3-E6B5-45F4-AC19-9EE4A488886E}" type="datetimeFigureOut">
              <a:rPr lang="pt-BR" smtClean="0"/>
              <a:pPr/>
              <a:t>08/01/2015</a:t>
            </a:fld>
            <a:endParaRPr lang="pt-BR"/>
          </a:p>
        </p:txBody>
      </p:sp>
      <p:sp>
        <p:nvSpPr>
          <p:cNvPr id="13" name="Espaço Reservado para Número de Slid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A526977-8902-46F9-AF3D-7B8E88F4A0A4}" type="slidenum">
              <a:rPr lang="pt-BR" smtClean="0"/>
              <a:pPr/>
              <a:t>‹nº›</a:t>
            </a:fld>
            <a:endParaRPr lang="pt-BR"/>
          </a:p>
        </p:txBody>
      </p:sp>
      <p:sp>
        <p:nvSpPr>
          <p:cNvPr id="14" name="Espaço Reservado para Rodapé 13"/>
          <p:cNvSpPr>
            <a:spLocks noGrp="1"/>
          </p:cNvSpPr>
          <p:nvPr>
            <p:ph type="ftr" sz="quarter" idx="12"/>
          </p:nvPr>
        </p:nvSpPr>
        <p:spPr/>
        <p:txBody>
          <a:bodyPr/>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9" name="Espaço Reservado para Conteúdo 8"/>
          <p:cNvSpPr>
            <a:spLocks noGrp="1"/>
          </p:cNvSpPr>
          <p:nvPr>
            <p:ph sz="quarter" idx="1"/>
          </p:nvPr>
        </p:nvSpPr>
        <p:spPr>
          <a:xfrm>
            <a:off x="609600" y="1589567"/>
            <a:ext cx="38862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844901" y="1589567"/>
            <a:ext cx="38862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8" name="Espaço Reservado para Data 7"/>
          <p:cNvSpPr>
            <a:spLocks noGrp="1"/>
          </p:cNvSpPr>
          <p:nvPr>
            <p:ph type="dt" sz="half" idx="15"/>
          </p:nvPr>
        </p:nvSpPr>
        <p:spPr/>
        <p:txBody>
          <a:bodyPr rtlCol="0"/>
          <a:lstStyle/>
          <a:p>
            <a:fld id="{624653D3-E6B5-45F4-AC19-9EE4A488886E}" type="datetimeFigureOut">
              <a:rPr lang="pt-BR" smtClean="0"/>
              <a:pPr/>
              <a:t>08/01/2015</a:t>
            </a:fld>
            <a:endParaRPr lang="pt-BR"/>
          </a:p>
        </p:txBody>
      </p:sp>
      <p:sp>
        <p:nvSpPr>
          <p:cNvPr id="10" name="Espaço Reservado para Número de Slide 9"/>
          <p:cNvSpPr>
            <a:spLocks noGrp="1"/>
          </p:cNvSpPr>
          <p:nvPr>
            <p:ph type="sldNum" sz="quarter" idx="16"/>
          </p:nvPr>
        </p:nvSpPr>
        <p:spPr/>
        <p:txBody>
          <a:bodyPr rtlCol="0"/>
          <a:lstStyle/>
          <a:p>
            <a:fld id="{EA526977-8902-46F9-AF3D-7B8E88F4A0A4}" type="slidenum">
              <a:rPr lang="pt-BR" smtClean="0"/>
              <a:pPr/>
              <a:t>‹nº›</a:t>
            </a:fld>
            <a:endParaRPr lang="pt-BR"/>
          </a:p>
        </p:txBody>
      </p:sp>
      <p:sp>
        <p:nvSpPr>
          <p:cNvPr id="12" name="Espaço Reservado para Rodapé 11"/>
          <p:cNvSpPr>
            <a:spLocks noGrp="1"/>
          </p:cNvSpPr>
          <p:nvPr>
            <p:ph type="ftr" sz="quarter" idx="17"/>
          </p:nvPr>
        </p:nvSpPr>
        <p:spPr/>
        <p:txBody>
          <a:bodyPr rtlCol="0"/>
          <a:lstStyle/>
          <a:p>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73050"/>
            <a:ext cx="8153400" cy="869950"/>
          </a:xfrm>
        </p:spPr>
        <p:txBody>
          <a:bodyPr anchor="ctr"/>
          <a:lstStyle>
            <a:lvl1pPr>
              <a:defRPr/>
            </a:lvl1pPr>
          </a:lstStyle>
          <a:p>
            <a:r>
              <a:rPr kumimoji="0" lang="pt-BR" smtClean="0"/>
              <a:t>Clique para editar o título mestre</a:t>
            </a:r>
            <a:endParaRPr kumimoji="0" lang="en-US"/>
          </a:p>
        </p:txBody>
      </p:sp>
      <p:sp>
        <p:nvSpPr>
          <p:cNvPr id="11" name="Espaço Reservado para Conteúdo 10"/>
          <p:cNvSpPr>
            <a:spLocks noGrp="1"/>
          </p:cNvSpPr>
          <p:nvPr>
            <p:ph sz="quarter" idx="2"/>
          </p:nvPr>
        </p:nvSpPr>
        <p:spPr>
          <a:xfrm>
            <a:off x="609600" y="2438400"/>
            <a:ext cx="3886200" cy="35814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800600" y="2438400"/>
            <a:ext cx="3886200" cy="35814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5"/>
          </p:nvPr>
        </p:nvSpPr>
        <p:spPr/>
        <p:txBody>
          <a:bodyPr rtlCol="0"/>
          <a:lstStyle/>
          <a:p>
            <a:fld id="{624653D3-E6B5-45F4-AC19-9EE4A488886E}" type="datetimeFigureOut">
              <a:rPr lang="pt-BR" smtClean="0"/>
              <a:pPr/>
              <a:t>08/01/2015</a:t>
            </a:fld>
            <a:endParaRPr lang="pt-BR"/>
          </a:p>
        </p:txBody>
      </p:sp>
      <p:sp>
        <p:nvSpPr>
          <p:cNvPr id="12" name="Espaço Reservado para Número de Slide 11"/>
          <p:cNvSpPr>
            <a:spLocks noGrp="1"/>
          </p:cNvSpPr>
          <p:nvPr>
            <p:ph type="sldNum" sz="quarter" idx="16"/>
          </p:nvPr>
        </p:nvSpPr>
        <p:spPr/>
        <p:txBody>
          <a:bodyPr rtlCol="0"/>
          <a:lstStyle/>
          <a:p>
            <a:fld id="{EA526977-8902-46F9-AF3D-7B8E88F4A0A4}" type="slidenum">
              <a:rPr lang="pt-BR" smtClean="0"/>
              <a:pPr/>
              <a:t>‹nº›</a:t>
            </a:fld>
            <a:endParaRPr lang="pt-BR"/>
          </a:p>
        </p:txBody>
      </p:sp>
      <p:sp>
        <p:nvSpPr>
          <p:cNvPr id="14" name="Espaço Reservado para Rodapé 13"/>
          <p:cNvSpPr>
            <a:spLocks noGrp="1"/>
          </p:cNvSpPr>
          <p:nvPr>
            <p:ph type="ftr" sz="quarter" idx="17"/>
          </p:nvPr>
        </p:nvSpPr>
        <p:spPr/>
        <p:txBody>
          <a:bodyPr rtlCol="0"/>
          <a:lstStyle/>
          <a:p>
            <a:endParaRPr lang="pt-BR"/>
          </a:p>
        </p:txBody>
      </p:sp>
      <p:sp>
        <p:nvSpPr>
          <p:cNvPr id="16" name="Espaço Reservado para Tex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
        <p:nvSpPr>
          <p:cNvPr id="15" name="Espaço Reservado para Tex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624653D3-E6B5-45F4-AC19-9EE4A488886E}" type="datetimeFigureOut">
              <a:rPr lang="pt-BR" smtClean="0"/>
              <a:pPr/>
              <a:t>08/01/2015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fld id="{EA526977-8902-46F9-AF3D-7B8E88F4A0A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24653D3-E6B5-45F4-AC19-9EE4A488886E}" type="datetimeFigureOut">
              <a:rPr lang="pt-BR" smtClean="0"/>
              <a:pPr/>
              <a:t>08/01/2015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0" y="6248400"/>
            <a:ext cx="533400" cy="381000"/>
          </a:xfrm>
        </p:spPr>
        <p:txBody>
          <a:bodyPr/>
          <a:lstStyle>
            <a:lvl1pPr>
              <a:defRPr>
                <a:solidFill>
                  <a:schemeClr val="tx2"/>
                </a:solidFill>
              </a:defRPr>
            </a:lvl1pPr>
          </a:lstStyle>
          <a:p>
            <a:fld id="{EA526977-8902-46F9-AF3D-7B8E88F4A0A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8077200" cy="869950"/>
          </a:xfrm>
        </p:spPr>
        <p:txBody>
          <a:bodyPr anchor="ctr"/>
          <a:lstStyle>
            <a:lvl1pPr algn="l">
              <a:buNone/>
              <a:defRPr sz="4400" b="0"/>
            </a:lvl1p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fld id="{624653D3-E6B5-45F4-AC19-9EE4A488886E}" type="datetimeFigureOut">
              <a:rPr lang="pt-BR" smtClean="0"/>
              <a:pPr/>
              <a:t>08/01/2015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fld id="{EA526977-8902-46F9-AF3D-7B8E88F4A0A4}" type="slidenum">
              <a:rPr lang="pt-BR" smtClean="0"/>
              <a:pPr/>
              <a:t>‹nº›</a:t>
            </a:fld>
            <a:endParaRPr lang="pt-BR"/>
          </a:p>
        </p:txBody>
      </p:sp>
      <p:sp>
        <p:nvSpPr>
          <p:cNvPr id="3" name="Espaço Reservado para Tex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9" name="Espaço Reservado para Conteúdo 8"/>
          <p:cNvSpPr>
            <a:spLocks noGrp="1"/>
          </p:cNvSpPr>
          <p:nvPr>
            <p:ph sz="quarter" idx="1"/>
          </p:nvPr>
        </p:nvSpPr>
        <p:spPr>
          <a:xfrm>
            <a:off x="2362200" y="1752600"/>
            <a:ext cx="6400800" cy="44196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 texto mestre</a:t>
            </a:r>
          </a:p>
        </p:txBody>
      </p:sp>
      <p:sp>
        <p:nvSpPr>
          <p:cNvPr id="8" name="Retângu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t-BR" smtClean="0"/>
              <a:t>Clique para editar o título mestre</a:t>
            </a:r>
            <a:endParaRPr kumimoji="0" lang="en-US"/>
          </a:p>
        </p:txBody>
      </p:sp>
      <p:sp>
        <p:nvSpPr>
          <p:cNvPr id="11" name="Retângu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Data 11"/>
          <p:cNvSpPr>
            <a:spLocks noGrp="1"/>
          </p:cNvSpPr>
          <p:nvPr>
            <p:ph type="dt" sz="half" idx="10"/>
          </p:nvPr>
        </p:nvSpPr>
        <p:spPr>
          <a:xfrm>
            <a:off x="6248400" y="6248400"/>
            <a:ext cx="2667000" cy="365125"/>
          </a:xfrm>
        </p:spPr>
        <p:txBody>
          <a:bodyPr rtlCol="0"/>
          <a:lstStyle/>
          <a:p>
            <a:fld id="{624653D3-E6B5-45F4-AC19-9EE4A488886E}" type="datetimeFigureOut">
              <a:rPr lang="pt-BR" smtClean="0"/>
              <a:pPr/>
              <a:t>08/01/2015</a:t>
            </a:fld>
            <a:endParaRPr lang="pt-BR"/>
          </a:p>
        </p:txBody>
      </p:sp>
      <p:sp>
        <p:nvSpPr>
          <p:cNvPr id="13" name="Espaço Reservado para Número de Slide 12"/>
          <p:cNvSpPr>
            <a:spLocks noGrp="1"/>
          </p:cNvSpPr>
          <p:nvPr>
            <p:ph type="sldNum" sz="quarter" idx="11"/>
          </p:nvPr>
        </p:nvSpPr>
        <p:spPr>
          <a:xfrm>
            <a:off x="0" y="4667249"/>
            <a:ext cx="1447800" cy="663578"/>
          </a:xfrm>
        </p:spPr>
        <p:txBody>
          <a:bodyPr rtlCol="0"/>
          <a:lstStyle>
            <a:lvl1pPr>
              <a:defRPr sz="2800"/>
            </a:lvl1pPr>
          </a:lstStyle>
          <a:p>
            <a:fld id="{EA526977-8902-46F9-AF3D-7B8E88F4A0A4}" type="slidenum">
              <a:rPr lang="pt-BR" smtClean="0"/>
              <a:pPr/>
              <a:t>‹nº›</a:t>
            </a:fld>
            <a:endParaRPr lang="pt-BR"/>
          </a:p>
        </p:txBody>
      </p:sp>
      <p:sp>
        <p:nvSpPr>
          <p:cNvPr id="14" name="Espaço Reservado para Rodapé 13"/>
          <p:cNvSpPr>
            <a:spLocks noGrp="1"/>
          </p:cNvSpPr>
          <p:nvPr>
            <p:ph type="ftr" sz="quarter" idx="12"/>
          </p:nvPr>
        </p:nvSpPr>
        <p:spPr>
          <a:xfrm>
            <a:off x="1600200" y="6248206"/>
            <a:ext cx="4572000" cy="365125"/>
          </a:xfrm>
        </p:spPr>
        <p:txBody>
          <a:bodyPr rtlCol="0"/>
          <a:lstStyle/>
          <a:p>
            <a:endParaRPr lang="pt-BR"/>
          </a:p>
        </p:txBody>
      </p:sp>
      <p:sp>
        <p:nvSpPr>
          <p:cNvPr id="3" name="Espaço Reservado para Imagem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t-BR" smtClean="0"/>
              <a:t>Clique no ícone para adicionar uma imagem</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228600"/>
            <a:ext cx="8153400" cy="990600"/>
          </a:xfrm>
          <a:prstGeom prst="rect">
            <a:avLst/>
          </a:prstGeom>
        </p:spPr>
        <p:txBody>
          <a:bodyPr vert="horz" anchor="ctr">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24653D3-E6B5-45F4-AC19-9EE4A488886E}" type="datetimeFigureOut">
              <a:rPr lang="pt-BR" smtClean="0"/>
              <a:pPr/>
              <a:t>08/01/2015</a:t>
            </a:fld>
            <a:endParaRPr lang="pt-BR"/>
          </a:p>
        </p:txBody>
      </p:sp>
      <p:sp>
        <p:nvSpPr>
          <p:cNvPr id="3" name="Espaço Reservado para Rodapé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pt-BR"/>
          </a:p>
        </p:txBody>
      </p:sp>
      <p:sp>
        <p:nvSpPr>
          <p:cNvPr id="7" name="Retângu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A526977-8902-46F9-AF3D-7B8E88F4A0A4}"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4.wdp"/><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3.jpeg"/><Relationship Id="rId5" Type="http://schemas.openxmlformats.org/officeDocument/2006/relationships/diagramQuickStyle" Target="../diagrams/quickStyle3.xml"/><Relationship Id="rId10" Type="http://schemas.openxmlformats.org/officeDocument/2006/relationships/image" Target="../media/image22.jpeg"/><Relationship Id="rId4" Type="http://schemas.openxmlformats.org/officeDocument/2006/relationships/diagramLayout" Target="../diagrams/layout3.xml"/><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0.xml"/><Relationship Id="rId16" Type="http://schemas.openxmlformats.org/officeDocument/2006/relationships/diagramColors" Target="../diagrams/colors9.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1.xml"/><Relationship Id="rId16" Type="http://schemas.openxmlformats.org/officeDocument/2006/relationships/diagramColors" Target="../diagrams/colors12.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diagramData" Target="../diagrams/data17.xml"/><Relationship Id="rId2" Type="http://schemas.openxmlformats.org/officeDocument/2006/relationships/diagramData" Target="../diagrams/data15.xml"/><Relationship Id="rId16" Type="http://schemas.microsoft.com/office/2007/relationships/diagramDrawing" Target="../diagrams/drawing17.xml"/><Relationship Id="rId1" Type="http://schemas.openxmlformats.org/officeDocument/2006/relationships/slideLayout" Target="../slideLayouts/slideLayout7.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5" Type="http://schemas.openxmlformats.org/officeDocument/2006/relationships/diagramColors" Target="../diagrams/colors17.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20.xml"/><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diagramData" Target="../diagrams/data20.xml"/><Relationship Id="rId2" Type="http://schemas.openxmlformats.org/officeDocument/2006/relationships/diagramData" Target="../diagrams/data18.xml"/><Relationship Id="rId16" Type="http://schemas.microsoft.com/office/2007/relationships/diagramDrawing" Target="../diagrams/drawing20.xml"/><Relationship Id="rId1" Type="http://schemas.openxmlformats.org/officeDocument/2006/relationships/slideLayout" Target="../slideLayouts/slideLayout7.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5" Type="http://schemas.openxmlformats.org/officeDocument/2006/relationships/diagramColors" Target="../diagrams/colors20.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 Id="rId14" Type="http://schemas.openxmlformats.org/officeDocument/2006/relationships/diagramQuickStyle" Target="../diagrams/quickStyle20.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2.xml"/><Relationship Id="rId7" Type="http://schemas.openxmlformats.org/officeDocument/2006/relationships/image" Target="../media/image45.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4.emf"/><Relationship Id="rId5" Type="http://schemas.openxmlformats.org/officeDocument/2006/relationships/oleObject" Target="../embeddings/oleObject1.bin"/><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hyperlink" Target="http://portal.saude.gov.br/portal/saude/visualizar_texto.cfm?idtxt=21125" TargetMode="External"/><Relationship Id="rId2" Type="http://schemas.openxmlformats.org/officeDocument/2006/relationships/hyperlink" Target="http://dab.saude.gov.br/abnumeros.php" TargetMode="External"/><Relationship Id="rId1" Type="http://schemas.openxmlformats.org/officeDocument/2006/relationships/slideLayout" Target="../slideLayouts/slideLayout7.xml"/><Relationship Id="rId6" Type="http://schemas.openxmlformats.org/officeDocument/2006/relationships/hyperlink" Target="http://www.saude.rs.gov.br/conteudo/333/?Entre_na_Rede_Chimarr%C3%A3o" TargetMode="External"/><Relationship Id="rId5" Type="http://schemas.openxmlformats.org/officeDocument/2006/relationships/hyperlink" Target="http://portal.saude.gov.br/portal/saude/Gestor/visualizar_texto.cfm?idtxt=41371&amp;janela=1" TargetMode="External"/><Relationship Id="rId4" Type="http://schemas.openxmlformats.org/officeDocument/2006/relationships/hyperlink" Target="http://portal.saude.gov.br/portal/saude/Gestor/visualizar_texto.cfm?idtxt=35699&amp;janela=1"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01762" y="848459"/>
            <a:ext cx="6230678" cy="48586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ubtítulo 2"/>
          <p:cNvSpPr>
            <a:spLocks noGrp="1"/>
          </p:cNvSpPr>
          <p:nvPr>
            <p:ph type="subTitle" idx="1"/>
          </p:nvPr>
        </p:nvSpPr>
        <p:spPr>
          <a:xfrm>
            <a:off x="2362200" y="6062816"/>
            <a:ext cx="6705600" cy="685800"/>
          </a:xfrm>
        </p:spPr>
        <p:txBody>
          <a:bodyPr/>
          <a:lstStyle/>
          <a:p>
            <a:r>
              <a:rPr lang="pt-BR" dirty="0" smtClean="0"/>
              <a:t>   Prof. Aline Blaya Martins</a:t>
            </a:r>
            <a:endParaRPr lang="pt-BR" dirty="0"/>
          </a:p>
        </p:txBody>
      </p:sp>
      <p:pic>
        <p:nvPicPr>
          <p:cNvPr id="1028" name="Picture 4" descr="http://www.parceirosvoluntarios.org.br/images/noticias/logo_ufrgs%281%29.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505530"/>
            <a:ext cx="864096" cy="742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etângulo 5"/>
          <p:cNvSpPr/>
          <p:nvPr/>
        </p:nvSpPr>
        <p:spPr>
          <a:xfrm rot="165676">
            <a:off x="2637871" y="1192580"/>
            <a:ext cx="5588383" cy="4480358"/>
          </a:xfrm>
          <a:prstGeom prst="rect">
            <a:avLst/>
          </a:prstGeom>
          <a:noFill/>
        </p:spPr>
        <p:txBody>
          <a:bodyPr wrap="none" lIns="91440" tIns="45720" rIns="91440" bIns="45720">
            <a:prstTxWarp prst="textArchUp">
              <a:avLst>
                <a:gd name="adj" fmla="val 10872696"/>
              </a:avLst>
            </a:prstTxWarp>
            <a:spAutoFit/>
          </a:bodyPr>
          <a:lstStyle/>
          <a:p>
            <a:pPr algn="ctr"/>
            <a:r>
              <a:rPr lang="pt-BR" sz="9600" b="1" dirty="0" smtClean="0">
                <a:ln w="18000">
                  <a:solidFill>
                    <a:sysClr val="windowText" lastClr="000000"/>
                  </a:solidFill>
                  <a:prstDash val="solid"/>
                  <a:miter lim="800000"/>
                </a:ln>
                <a:solidFill>
                  <a:schemeClr val="accent1">
                    <a:lumMod val="40000"/>
                    <a:lumOff val="60000"/>
                  </a:schemeClr>
                </a:solidFill>
                <a:effectLst>
                  <a:outerShdw blurRad="25500" dist="23000" dir="7020000" algn="tl">
                    <a:srgbClr val="000000">
                      <a:alpha val="50000"/>
                    </a:srgbClr>
                  </a:outerShdw>
                </a:effectLst>
              </a:rPr>
              <a:t>Redes de Atenção em Saúde (RAS)</a:t>
            </a:r>
            <a:endParaRPr lang="pt-BR" sz="9600" b="1" dirty="0">
              <a:ln w="18000">
                <a:solidFill>
                  <a:sysClr val="windowText" lastClr="000000"/>
                </a:solidFill>
                <a:prstDash val="solid"/>
                <a:miter lim="800000"/>
              </a:ln>
              <a:solidFill>
                <a:schemeClr val="accent1">
                  <a:lumMod val="40000"/>
                  <a:lumOff val="60000"/>
                </a:schemeClr>
              </a:solidFill>
              <a:effectLst>
                <a:outerShdw blurRad="25500" dist="23000" dir="7020000" algn="tl">
                  <a:srgbClr val="000000">
                    <a:alpha val="50000"/>
                  </a:srgbClr>
                </a:outerShdw>
              </a:effectLst>
            </a:endParaRPr>
          </a:p>
        </p:txBody>
      </p:sp>
      <p:sp>
        <p:nvSpPr>
          <p:cNvPr id="2" name="CaixaDeTexto 1"/>
          <p:cNvSpPr txBox="1"/>
          <p:nvPr/>
        </p:nvSpPr>
        <p:spPr>
          <a:xfrm>
            <a:off x="7884368" y="5517232"/>
            <a:ext cx="1187624" cy="369332"/>
          </a:xfrm>
          <a:prstGeom prst="rect">
            <a:avLst/>
          </a:prstGeom>
          <a:noFill/>
        </p:spPr>
        <p:txBody>
          <a:bodyPr wrap="square" rtlCol="0">
            <a:spAutoFit/>
          </a:bodyPr>
          <a:lstStyle/>
          <a:p>
            <a:r>
              <a:rPr lang="pt-BR" dirty="0" smtClean="0"/>
              <a:t>05/2014</a:t>
            </a:r>
            <a:endParaRPr lang="pt-BR" dirty="0"/>
          </a:p>
        </p:txBody>
      </p:sp>
    </p:spTree>
    <p:extLst>
      <p:ext uri="{BB962C8B-B14F-4D97-AF65-F5344CB8AC3E}">
        <p14:creationId xmlns:p14="http://schemas.microsoft.com/office/powerpoint/2010/main" xmlns="" val="1633821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1"/>
          </p:nvPr>
        </p:nvSpPr>
        <p:spPr bwMode="auto">
          <a:xfrm>
            <a:off x="611560" y="1844700"/>
            <a:ext cx="7918648" cy="43926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buFont typeface="Wingdings" panose="05000000000000000000" pitchFamily="2" charset="2"/>
              <a:buChar char="ü"/>
            </a:pPr>
            <a:r>
              <a:rPr lang="pt-BR" sz="4000" b="1" dirty="0" smtClean="0"/>
              <a:t>Estabelece a necessidade de RAS: </a:t>
            </a:r>
          </a:p>
          <a:p>
            <a:pPr>
              <a:buFont typeface="Wingdings" panose="05000000000000000000" pitchFamily="2" charset="2"/>
              <a:buChar char="ü"/>
            </a:pPr>
            <a:endParaRPr lang="pt-BR" sz="4000" b="1" dirty="0"/>
          </a:p>
          <a:p>
            <a:pPr marL="0" indent="0">
              <a:buNone/>
            </a:pPr>
            <a:r>
              <a:rPr lang="pt-BR" sz="3600" dirty="0" smtClean="0"/>
              <a:t>“... A Saúde </a:t>
            </a:r>
            <a:r>
              <a:rPr lang="pt-BR" sz="3600" i="1" dirty="0" smtClean="0"/>
              <a:t>só pode ser assegurada mediante uma </a:t>
            </a:r>
            <a:r>
              <a:rPr lang="pt-BR" sz="3600" i="1" dirty="0" smtClean="0">
                <a:solidFill>
                  <a:srgbClr val="FF0000"/>
                </a:solidFill>
              </a:rPr>
              <a:t>combinação de esforços</a:t>
            </a:r>
            <a:r>
              <a:rPr lang="pt-BR" sz="3600" i="1" dirty="0" smtClean="0"/>
              <a:t>...” </a:t>
            </a:r>
            <a:endParaRPr lang="pt-BR" sz="3600" i="1" dirty="0"/>
          </a:p>
          <a:p>
            <a:pPr eaLnBrk="1" hangingPunct="1">
              <a:buFontTx/>
              <a:buNone/>
            </a:pPr>
            <a:endParaRPr lang="pt-BR" sz="4000" dirty="0" smtClean="0"/>
          </a:p>
        </p:txBody>
      </p:sp>
      <p:sp>
        <p:nvSpPr>
          <p:cNvPr id="4" name="Título 2"/>
          <p:cNvSpPr>
            <a:spLocks noGrp="1"/>
          </p:cNvSpPr>
          <p:nvPr>
            <p:ph type="title"/>
          </p:nvPr>
        </p:nvSpPr>
        <p:spPr>
          <a:xfrm>
            <a:off x="612648" y="228600"/>
            <a:ext cx="8153400" cy="990600"/>
          </a:xfrm>
        </p:spPr>
        <p:txBody>
          <a:bodyPr/>
          <a:lstStyle/>
          <a:p>
            <a:r>
              <a:rPr lang="pt-BR" b="1" dirty="0">
                <a:solidFill>
                  <a:schemeClr val="accent1">
                    <a:lumMod val="50000"/>
                  </a:schemeClr>
                </a:solidFill>
              </a:rPr>
              <a:t>Relatório Dawson - 1920</a:t>
            </a:r>
          </a:p>
        </p:txBody>
      </p:sp>
      <p:sp>
        <p:nvSpPr>
          <p:cNvPr id="5" name="CaixaDeTexto 4"/>
          <p:cNvSpPr txBox="1"/>
          <p:nvPr/>
        </p:nvSpPr>
        <p:spPr>
          <a:xfrm>
            <a:off x="6372200" y="6021288"/>
            <a:ext cx="1440160" cy="369332"/>
          </a:xfrm>
          <a:prstGeom prst="rect">
            <a:avLst/>
          </a:prstGeom>
          <a:noFill/>
        </p:spPr>
        <p:txBody>
          <a:bodyPr wrap="square" rtlCol="0">
            <a:spAutoFit/>
          </a:bodyPr>
          <a:lstStyle/>
          <a:p>
            <a:r>
              <a:rPr lang="pt-BR" dirty="0" smtClean="0"/>
              <a:t>OPAS, 1964</a:t>
            </a:r>
            <a:endParaRPr lang="pt-BR" dirty="0"/>
          </a:p>
        </p:txBody>
      </p:sp>
    </p:spTree>
    <p:extLst>
      <p:ext uri="{BB962C8B-B14F-4D97-AF65-F5344CB8AC3E}">
        <p14:creationId xmlns:p14="http://schemas.microsoft.com/office/powerpoint/2010/main" xmlns="" val="556043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daws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5976" y="391777"/>
            <a:ext cx="3960440" cy="5845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Rectangle 2"/>
          <p:cNvSpPr txBox="1">
            <a:spLocks noChangeArrowheads="1"/>
          </p:cNvSpPr>
          <p:nvPr/>
        </p:nvSpPr>
        <p:spPr bwMode="auto">
          <a:xfrm>
            <a:off x="251520" y="260648"/>
            <a:ext cx="3600400" cy="172819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normAutofit/>
          </a:bodyPr>
          <a:lstStyle>
            <a:lvl1pPr algn="l" rtl="0" eaLnBrk="1" latinLnBrk="0" hangingPunct="1">
              <a:spcBef>
                <a:spcPct val="0"/>
              </a:spcBef>
              <a:buNone/>
              <a:defRPr kumimoji="0"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pt-BR" sz="3600" dirty="0" smtClean="0">
                <a:solidFill>
                  <a:schemeClr val="accent1">
                    <a:lumMod val="50000"/>
                  </a:schemeClr>
                </a:solidFill>
              </a:rPr>
              <a:t>Relatório Dawson 1920</a:t>
            </a:r>
          </a:p>
        </p:txBody>
      </p:sp>
      <p:sp>
        <p:nvSpPr>
          <p:cNvPr id="5" name="Seta dobrada 4"/>
          <p:cNvSpPr/>
          <p:nvPr/>
        </p:nvSpPr>
        <p:spPr>
          <a:xfrm rot="5400000" flipV="1">
            <a:off x="2842087" y="2923223"/>
            <a:ext cx="995787" cy="879863"/>
          </a:xfrm>
          <a:prstGeom prst="bentArrow">
            <a:avLst>
              <a:gd name="adj1" fmla="val 23656"/>
              <a:gd name="adj2" fmla="val 20687"/>
              <a:gd name="adj3" fmla="val 20512"/>
              <a:gd name="adj4" fmla="val 4799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solidFill>
                <a:schemeClr val="tx1"/>
              </a:solidFill>
            </a:endParaRPr>
          </a:p>
        </p:txBody>
      </p:sp>
      <p:sp>
        <p:nvSpPr>
          <p:cNvPr id="2" name="Seta dobrada 1"/>
          <p:cNvSpPr/>
          <p:nvPr/>
        </p:nvSpPr>
        <p:spPr>
          <a:xfrm flipV="1">
            <a:off x="2995879" y="2097878"/>
            <a:ext cx="930689" cy="1078625"/>
          </a:xfrm>
          <a:prstGeom prst="bentArrow">
            <a:avLst>
              <a:gd name="adj1" fmla="val 26823"/>
              <a:gd name="adj2" fmla="val 22270"/>
              <a:gd name="adj3" fmla="val 20512"/>
              <a:gd name="adj4" fmla="val 47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7170" name="Picture 2" descr="http://www.andrewlawrence.co.uk/wp-content/uploads/2012/04/NHS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251520" y="4130567"/>
            <a:ext cx="3888432" cy="21067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7" name="CaixaDeTexto 6"/>
          <p:cNvSpPr txBox="1"/>
          <p:nvPr/>
        </p:nvSpPr>
        <p:spPr>
          <a:xfrm>
            <a:off x="7452320" y="6372036"/>
            <a:ext cx="1440160" cy="369332"/>
          </a:xfrm>
          <a:prstGeom prst="rect">
            <a:avLst/>
          </a:prstGeom>
          <a:noFill/>
        </p:spPr>
        <p:txBody>
          <a:bodyPr wrap="square" rtlCol="0">
            <a:spAutoFit/>
          </a:bodyPr>
          <a:lstStyle/>
          <a:p>
            <a:r>
              <a:rPr lang="pt-BR" dirty="0" smtClean="0"/>
              <a:t>OPAS, 1964</a:t>
            </a:r>
            <a:endParaRPr lang="pt-BR" dirty="0"/>
          </a:p>
        </p:txBody>
      </p:sp>
    </p:spTree>
    <p:extLst>
      <p:ext uri="{BB962C8B-B14F-4D97-AF65-F5344CB8AC3E}">
        <p14:creationId xmlns:p14="http://schemas.microsoft.com/office/powerpoint/2010/main" xmlns="" val="1239719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2- Situação de Saúde no Brasil</a:t>
            </a:r>
          </a:p>
        </p:txBody>
      </p:sp>
      <p:pic>
        <p:nvPicPr>
          <p:cNvPr id="8194" name="Picture 2" descr="http://www.globalfitness.com.br/portal/wp-content/uploads/2013/04/saude-no-bras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8" y="2780928"/>
            <a:ext cx="3810000" cy="2476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1423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saturation sat="400000"/>
                    </a14:imgEffect>
                  </a14:imgLayer>
                </a14:imgProps>
              </a:ext>
              <a:ext uri="{28A0092B-C50C-407E-A947-70E740481C1C}">
                <a14:useLocalDpi xmlns:a14="http://schemas.microsoft.com/office/drawing/2010/main" xmlns="" val="0"/>
              </a:ext>
            </a:extLst>
          </a:blip>
          <a:srcRect/>
          <a:stretch/>
        </p:blipFill>
        <p:spPr>
          <a:xfrm>
            <a:off x="251520" y="2276872"/>
            <a:ext cx="2736304" cy="2982127"/>
          </a:xfrm>
          <a:prstGeom prst="rect">
            <a:avLst/>
          </a:prstGeom>
        </p:spPr>
      </p:pic>
      <p:pic>
        <p:nvPicPr>
          <p:cNvPr id="4" name="Imagem 3"/>
          <p:cNvPicPr>
            <a:picLocks noChangeAspect="1"/>
          </p:cNvPicPr>
          <p:nvPr/>
        </p:nvPicPr>
        <p:blipFill rotWithShape="1">
          <a:blip r:embed="rId4" cstate="print">
            <a:extLst>
              <a:ext uri="{BEBA8EAE-BF5A-486C-A8C5-ECC9F3942E4B}">
                <a14:imgProps xmlns:a14="http://schemas.microsoft.com/office/drawing/2010/main" xmlns="">
                  <a14:imgLayer r:embed="rId5">
                    <a14:imgEffect>
                      <a14:saturation sat="400000"/>
                    </a14:imgEffect>
                    <a14:imgEffect>
                      <a14:brightnessContrast contrast="-40000"/>
                    </a14:imgEffect>
                  </a14:imgLayer>
                </a14:imgProps>
              </a:ext>
              <a:ext uri="{28A0092B-C50C-407E-A947-70E740481C1C}">
                <a14:useLocalDpi xmlns:a14="http://schemas.microsoft.com/office/drawing/2010/main" xmlns="" val="0"/>
              </a:ext>
            </a:extLst>
          </a:blip>
          <a:srcRect/>
          <a:stretch/>
        </p:blipFill>
        <p:spPr>
          <a:xfrm>
            <a:off x="3034432" y="2577954"/>
            <a:ext cx="2736304" cy="2677857"/>
          </a:xfrm>
          <a:prstGeom prst="rect">
            <a:avLst/>
          </a:prstGeom>
        </p:spPr>
      </p:pic>
      <p:pic>
        <p:nvPicPr>
          <p:cNvPr id="5" name="Imagem 4"/>
          <p:cNvPicPr>
            <a:picLocks noChangeAspect="1"/>
          </p:cNvPicPr>
          <p:nvPr/>
        </p:nvPicPr>
        <p:blipFill rotWithShape="1">
          <a:blip r:embed="rId6" cstate="print">
            <a:extLst>
              <a:ext uri="{BEBA8EAE-BF5A-486C-A8C5-ECC9F3942E4B}">
                <a14:imgProps xmlns:a14="http://schemas.microsoft.com/office/drawing/2010/main" xmlns="">
                  <a14:imgLayer r:embed="rId7">
                    <a14:imgEffect>
                      <a14:saturation sat="400000"/>
                    </a14:imgEffect>
                    <a14:imgEffect>
                      <a14:brightnessContrast contrast="-40000"/>
                    </a14:imgEffect>
                  </a14:imgLayer>
                </a14:imgProps>
              </a:ext>
              <a:ext uri="{28A0092B-C50C-407E-A947-70E740481C1C}">
                <a14:useLocalDpi xmlns:a14="http://schemas.microsoft.com/office/drawing/2010/main" xmlns="" val="0"/>
              </a:ext>
            </a:extLst>
          </a:blip>
          <a:srcRect/>
          <a:stretch/>
        </p:blipFill>
        <p:spPr>
          <a:xfrm>
            <a:off x="5940152" y="2564408"/>
            <a:ext cx="2818348" cy="2677857"/>
          </a:xfrm>
          <a:prstGeom prst="rect">
            <a:avLst/>
          </a:prstGeom>
        </p:spPr>
      </p:pic>
      <p:sp>
        <p:nvSpPr>
          <p:cNvPr id="2" name="CaixaDeTexto 1"/>
          <p:cNvSpPr txBox="1"/>
          <p:nvPr/>
        </p:nvSpPr>
        <p:spPr>
          <a:xfrm>
            <a:off x="6732240" y="6237312"/>
            <a:ext cx="1512168" cy="276999"/>
          </a:xfrm>
          <a:prstGeom prst="rect">
            <a:avLst/>
          </a:prstGeom>
          <a:noFill/>
        </p:spPr>
        <p:txBody>
          <a:bodyPr wrap="square" rtlCol="0">
            <a:spAutoFit/>
          </a:bodyPr>
          <a:lstStyle/>
          <a:p>
            <a:pPr algn="r"/>
            <a:r>
              <a:rPr lang="pt-BR" sz="1200" dirty="0" smtClean="0"/>
              <a:t>IBGE, 2010</a:t>
            </a:r>
            <a:endParaRPr lang="pt-BR" sz="1200" dirty="0"/>
          </a:p>
        </p:txBody>
      </p:sp>
      <p:sp>
        <p:nvSpPr>
          <p:cNvPr id="6" name="Título 5"/>
          <p:cNvSpPr>
            <a:spLocks noGrp="1"/>
          </p:cNvSpPr>
          <p:nvPr>
            <p:ph type="title"/>
          </p:nvPr>
        </p:nvSpPr>
        <p:spPr>
          <a:xfrm>
            <a:off x="611560" y="206152"/>
            <a:ext cx="8153400" cy="990600"/>
          </a:xfrm>
        </p:spPr>
        <p:txBody>
          <a:bodyPr>
            <a:normAutofit/>
          </a:bodyPr>
          <a:lstStyle/>
          <a:p>
            <a:r>
              <a:rPr lang="pt-BR" b="1" dirty="0">
                <a:solidFill>
                  <a:schemeClr val="accent1">
                    <a:lumMod val="50000"/>
                  </a:schemeClr>
                </a:solidFill>
              </a:rPr>
              <a:t>Transição </a:t>
            </a:r>
            <a:r>
              <a:rPr lang="pt-BR" b="1" dirty="0" smtClean="0">
                <a:solidFill>
                  <a:schemeClr val="accent1">
                    <a:lumMod val="50000"/>
                  </a:schemeClr>
                </a:solidFill>
              </a:rPr>
              <a:t>Demográfica</a:t>
            </a:r>
            <a:endParaRPr lang="pt-BR" b="1" dirty="0">
              <a:solidFill>
                <a:schemeClr val="accent1">
                  <a:lumMod val="50000"/>
                </a:schemeClr>
              </a:solidFill>
            </a:endParaRPr>
          </a:p>
        </p:txBody>
      </p:sp>
    </p:spTree>
    <p:extLst>
      <p:ext uri="{BB962C8B-B14F-4D97-AF65-F5344CB8AC3E}">
        <p14:creationId xmlns:p14="http://schemas.microsoft.com/office/powerpoint/2010/main" xmlns="" val="2127845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539552" y="1628800"/>
            <a:ext cx="8064896"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pt-BR" sz="2800" dirty="0"/>
              <a:t>Tripla carga de </a:t>
            </a:r>
            <a:r>
              <a:rPr lang="pt-BR" sz="2800" dirty="0" smtClean="0"/>
              <a:t>doenças</a:t>
            </a:r>
            <a:endParaRPr lang="pt-BR" sz="2800" dirty="0"/>
          </a:p>
        </p:txBody>
      </p:sp>
      <p:graphicFrame>
        <p:nvGraphicFramePr>
          <p:cNvPr id="8" name="Diagrama 7"/>
          <p:cNvGraphicFramePr/>
          <p:nvPr>
            <p:extLst>
              <p:ext uri="{D42A27DB-BD31-4B8C-83A1-F6EECF244321}">
                <p14:modId xmlns:p14="http://schemas.microsoft.com/office/powerpoint/2010/main" xmlns="" val="1398192077"/>
              </p:ext>
            </p:extLst>
          </p:nvPr>
        </p:nvGraphicFramePr>
        <p:xfrm>
          <a:off x="1512974" y="229603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aixaDeTexto 1"/>
          <p:cNvSpPr txBox="1"/>
          <p:nvPr/>
        </p:nvSpPr>
        <p:spPr>
          <a:xfrm>
            <a:off x="7236296" y="6237312"/>
            <a:ext cx="1584176" cy="369332"/>
          </a:xfrm>
          <a:prstGeom prst="rect">
            <a:avLst/>
          </a:prstGeom>
          <a:noFill/>
        </p:spPr>
        <p:txBody>
          <a:bodyPr wrap="square" rtlCol="0">
            <a:spAutoFit/>
          </a:bodyPr>
          <a:lstStyle/>
          <a:p>
            <a:r>
              <a:rPr lang="pt-BR" dirty="0" smtClean="0"/>
              <a:t>Mendes, 2011</a:t>
            </a:r>
            <a:endParaRPr lang="pt-BR" dirty="0"/>
          </a:p>
        </p:txBody>
      </p:sp>
      <p:sp>
        <p:nvSpPr>
          <p:cNvPr id="3" name="Título 2"/>
          <p:cNvSpPr>
            <a:spLocks noGrp="1"/>
          </p:cNvSpPr>
          <p:nvPr>
            <p:ph type="title"/>
          </p:nvPr>
        </p:nvSpPr>
        <p:spPr>
          <a:xfrm>
            <a:off x="611560" y="188640"/>
            <a:ext cx="8153400" cy="990600"/>
          </a:xfrm>
        </p:spPr>
        <p:txBody>
          <a:bodyPr>
            <a:normAutofit/>
          </a:bodyPr>
          <a:lstStyle/>
          <a:p>
            <a:r>
              <a:rPr lang="pt-BR" b="1" dirty="0">
                <a:solidFill>
                  <a:schemeClr val="accent1">
                    <a:lumMod val="50000"/>
                  </a:schemeClr>
                </a:solidFill>
              </a:rPr>
              <a:t>Transição E</a:t>
            </a:r>
            <a:r>
              <a:rPr lang="pt-BR" b="1" dirty="0" smtClean="0">
                <a:solidFill>
                  <a:schemeClr val="accent1">
                    <a:lumMod val="50000"/>
                  </a:schemeClr>
                </a:solidFill>
              </a:rPr>
              <a:t>pidemiológica</a:t>
            </a:r>
            <a:endParaRPr lang="pt-BR" b="1" dirty="0">
              <a:solidFill>
                <a:schemeClr val="accent1">
                  <a:lumMod val="50000"/>
                </a:schemeClr>
              </a:solidFill>
            </a:endParaRPr>
          </a:p>
        </p:txBody>
      </p:sp>
    </p:spTree>
    <p:extLst>
      <p:ext uri="{BB962C8B-B14F-4D97-AF65-F5344CB8AC3E}">
        <p14:creationId xmlns:p14="http://schemas.microsoft.com/office/powerpoint/2010/main" xmlns="" val="3086808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ext uri="{D42A27DB-BD31-4B8C-83A1-F6EECF244321}">
                <p14:modId xmlns:p14="http://schemas.microsoft.com/office/powerpoint/2010/main" xmlns="" val="4001374330"/>
              </p:ext>
            </p:extLst>
          </p:nvPr>
        </p:nvGraphicFramePr>
        <p:xfrm>
          <a:off x="2771800" y="2888773"/>
          <a:ext cx="3583180" cy="2124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planosdesaudesenior.com.br/blog/wp-content/uploads/2010/10/diabetes.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44008" y="5229200"/>
            <a:ext cx="2245647" cy="14970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1028" name="Picture 4" descr="http://proqualis.net/hipertensao/files/2010/06/hipertensao1.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033100" y="2391047"/>
            <a:ext cx="2026732" cy="16140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1030" name="Picture 6" descr="http://www.blogsoestado.com/ruypalhano/files/2012/06/depressao.jp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a:stretch/>
        </p:blipFill>
        <p:spPr bwMode="auto">
          <a:xfrm>
            <a:off x="6804248" y="4333907"/>
            <a:ext cx="2161743" cy="17998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1032" name="Picture 8" descr="https://www.gesundheit.gv.at/GenticsImageStore/200/0/prop/Portal.Node/ghp/public/files/aktuell-mutter-kind-pass-7196693_XS.jpg?validation=10444257e9cd080fc7ff69257e02f3f9b637a6a675c5962495d94132559de8e3"/>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37285" y="4149080"/>
            <a:ext cx="2490499" cy="16561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1034" name="Picture 10" descr="https://encrypted-tbn1.gstatic.com/images?q=tbn:ANd9GcQRKAW2_iBhHQETYLuV5oyRL6DG04w9y3lLoANBZbvwlk-NzBodYQ"/>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a:stretch/>
        </p:blipFill>
        <p:spPr bwMode="auto">
          <a:xfrm>
            <a:off x="2619886" y="4990252"/>
            <a:ext cx="1822451" cy="17008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11" name="CaixaDeTexto 10"/>
          <p:cNvSpPr txBox="1"/>
          <p:nvPr/>
        </p:nvSpPr>
        <p:spPr>
          <a:xfrm>
            <a:off x="167933" y="6093296"/>
            <a:ext cx="4836115" cy="646331"/>
          </a:xfrm>
          <a:prstGeom prst="rect">
            <a:avLst/>
          </a:prstGeom>
          <a:noFill/>
        </p:spPr>
        <p:txBody>
          <a:bodyPr wrap="square" rtlCol="0">
            <a:spAutoFit/>
          </a:bodyPr>
          <a:lstStyle/>
          <a:p>
            <a:r>
              <a:rPr lang="pt-BR" dirty="0" smtClean="0"/>
              <a:t>Von </a:t>
            </a:r>
            <a:r>
              <a:rPr lang="pt-BR" dirty="0" err="1" smtClean="0"/>
              <a:t>Korff</a:t>
            </a:r>
            <a:r>
              <a:rPr lang="pt-BR" dirty="0" smtClean="0"/>
              <a:t> </a:t>
            </a:r>
            <a:r>
              <a:rPr lang="pt-BR" i="1" dirty="0"/>
              <a:t>et al</a:t>
            </a:r>
            <a:r>
              <a:rPr lang="pt-BR" dirty="0"/>
              <a:t>., 1997; </a:t>
            </a:r>
            <a:endParaRPr lang="pt-BR" dirty="0" smtClean="0"/>
          </a:p>
          <a:p>
            <a:r>
              <a:rPr lang="pt-BR" dirty="0" smtClean="0"/>
              <a:t>Singh 2008, Mendes, 2011</a:t>
            </a:r>
            <a:endParaRPr lang="pt-BR" dirty="0"/>
          </a:p>
        </p:txBody>
      </p:sp>
      <p:pic>
        <p:nvPicPr>
          <p:cNvPr id="13" name="Picture 9"/>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138956" y="2353538"/>
            <a:ext cx="1673404" cy="20047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12" name="CaixaDeTexto 11"/>
          <p:cNvSpPr txBox="1"/>
          <p:nvPr/>
        </p:nvSpPr>
        <p:spPr>
          <a:xfrm>
            <a:off x="1274146" y="1700808"/>
            <a:ext cx="6588732"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pt-BR" sz="2800" dirty="0" smtClean="0"/>
              <a:t>Predominância de Condições Crônicas</a:t>
            </a:r>
            <a:endParaRPr lang="pt-BR" sz="2800" dirty="0"/>
          </a:p>
        </p:txBody>
      </p:sp>
      <p:sp>
        <p:nvSpPr>
          <p:cNvPr id="15" name="Título 5"/>
          <p:cNvSpPr>
            <a:spLocks noGrp="1"/>
          </p:cNvSpPr>
          <p:nvPr>
            <p:ph type="title"/>
          </p:nvPr>
        </p:nvSpPr>
        <p:spPr/>
        <p:txBody>
          <a:bodyPr>
            <a:normAutofit/>
          </a:bodyPr>
          <a:lstStyle/>
          <a:p>
            <a:r>
              <a:rPr lang="pt-BR" b="1" dirty="0">
                <a:solidFill>
                  <a:schemeClr val="accent1">
                    <a:lumMod val="50000"/>
                  </a:schemeClr>
                </a:solidFill>
              </a:rPr>
              <a:t>Transição </a:t>
            </a:r>
            <a:r>
              <a:rPr lang="pt-BR" b="1" dirty="0" smtClean="0">
                <a:solidFill>
                  <a:schemeClr val="accent1">
                    <a:lumMod val="50000"/>
                  </a:schemeClr>
                </a:solidFill>
              </a:rPr>
              <a:t>Epidemiológica</a:t>
            </a:r>
            <a:endParaRPr lang="pt-BR" b="1" dirty="0">
              <a:solidFill>
                <a:schemeClr val="accent1">
                  <a:lumMod val="50000"/>
                </a:schemeClr>
              </a:solidFill>
            </a:endParaRPr>
          </a:p>
        </p:txBody>
      </p:sp>
    </p:spTree>
    <p:extLst>
      <p:ext uri="{BB962C8B-B14F-4D97-AF65-F5344CB8AC3E}">
        <p14:creationId xmlns:p14="http://schemas.microsoft.com/office/powerpoint/2010/main" xmlns="" val="3408613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dirty="0"/>
              <a:t>3- Conceito e Organização das RAS</a:t>
            </a:r>
          </a:p>
        </p:txBody>
      </p:sp>
      <p:pic>
        <p:nvPicPr>
          <p:cNvPr id="9218" name="Picture 2" descr="http://www.agenciaminas.mg.gov.br/media/portal/imagens/2009/09/18/cache/o-sanitarista-eugenio-vilaca-mendes-lancou-o-livro-as-redes-de-atencao-a-saude_n_i_relacionament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1080" y="2852936"/>
            <a:ext cx="3903328" cy="2592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9838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612648" y="2636912"/>
            <a:ext cx="8153400" cy="2232248"/>
          </a:xfrm>
        </p:spPr>
        <p:txBody>
          <a:bodyPr>
            <a:normAutofit/>
          </a:bodyPr>
          <a:lstStyle/>
          <a:p>
            <a:pPr marL="0" indent="0">
              <a:buNone/>
            </a:pPr>
            <a:r>
              <a:rPr lang="pt-BR" sz="2400" dirty="0" smtClean="0"/>
              <a:t> </a:t>
            </a:r>
            <a:r>
              <a:rPr lang="pt-BR" sz="2800" dirty="0" smtClean="0"/>
              <a:t>As </a:t>
            </a:r>
            <a:r>
              <a:rPr lang="pt-BR" sz="2800" b="1" dirty="0" smtClean="0"/>
              <a:t>Redes de Atenção à Saúde (RAS</a:t>
            </a:r>
            <a:r>
              <a:rPr lang="pt-BR" sz="2800" dirty="0" smtClean="0"/>
              <a:t>) são arranjos organizativos de ações e serviços de saúde, de diferentes densidades tecnológicas, que integradas por meio de sistemas de apoio técnico, logístico e de gestão, buscam garantir a integralidade do cuidado</a:t>
            </a:r>
            <a:endParaRPr lang="pt-BR" sz="2800" dirty="0"/>
          </a:p>
        </p:txBody>
      </p:sp>
      <p:sp>
        <p:nvSpPr>
          <p:cNvPr id="5" name="Text Box 6"/>
          <p:cNvSpPr txBox="1">
            <a:spLocks noChangeArrowheads="1"/>
          </p:cNvSpPr>
          <p:nvPr/>
        </p:nvSpPr>
        <p:spPr bwMode="auto">
          <a:xfrm>
            <a:off x="5292080" y="6237312"/>
            <a:ext cx="345631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400" b="0" dirty="0">
                <a:solidFill>
                  <a:schemeClr val="tx1"/>
                </a:solidFill>
              </a:rPr>
              <a:t>FONTE: MINISTÉRIO DA SAÚDE (2010)</a:t>
            </a:r>
          </a:p>
        </p:txBody>
      </p:sp>
      <p:sp>
        <p:nvSpPr>
          <p:cNvPr id="7" name="Título 6"/>
          <p:cNvSpPr>
            <a:spLocks noGrp="1"/>
          </p:cNvSpPr>
          <p:nvPr>
            <p:ph type="title"/>
          </p:nvPr>
        </p:nvSpPr>
        <p:spPr/>
        <p:txBody>
          <a:bodyPr/>
          <a:lstStyle/>
          <a:p>
            <a:r>
              <a:rPr lang="pt-BR" b="1" dirty="0" smtClean="0">
                <a:solidFill>
                  <a:schemeClr val="accent1">
                    <a:lumMod val="50000"/>
                  </a:schemeClr>
                </a:solidFill>
              </a:rPr>
              <a:t>Conceito</a:t>
            </a:r>
            <a:endParaRPr lang="pt-BR" b="1" dirty="0">
              <a:solidFill>
                <a:schemeClr val="accent1">
                  <a:lumMod val="50000"/>
                </a:schemeClr>
              </a:solidFill>
            </a:endParaRPr>
          </a:p>
        </p:txBody>
      </p:sp>
    </p:spTree>
    <p:extLst>
      <p:ext uri="{BB962C8B-B14F-4D97-AF65-F5344CB8AC3E}">
        <p14:creationId xmlns:p14="http://schemas.microsoft.com/office/powerpoint/2010/main" xmlns="" val="921529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708178" y="2045082"/>
            <a:ext cx="7704956" cy="77897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400" dirty="0" err="1" smtClean="0">
                <a:solidFill>
                  <a:srgbClr val="002060"/>
                </a:solidFill>
                <a:latin typeface="+mn-lt"/>
              </a:rPr>
              <a:t>Poliárquica</a:t>
            </a:r>
            <a:r>
              <a:rPr lang="pt-BR" sz="2400" dirty="0" smtClean="0">
                <a:solidFill>
                  <a:srgbClr val="002060"/>
                </a:solidFill>
                <a:latin typeface="+mn-lt"/>
              </a:rPr>
              <a:t>- Formação </a:t>
            </a:r>
            <a:r>
              <a:rPr lang="pt-BR" sz="2400" dirty="0">
                <a:solidFill>
                  <a:srgbClr val="002060"/>
                </a:solidFill>
                <a:latin typeface="+mn-lt"/>
              </a:rPr>
              <a:t>de relações horizontais entre os pontos de atenção, tendo </a:t>
            </a:r>
            <a:r>
              <a:rPr lang="pt-BR" sz="2400" dirty="0" smtClean="0">
                <a:solidFill>
                  <a:srgbClr val="002060"/>
                </a:solidFill>
                <a:latin typeface="+mn-lt"/>
              </a:rPr>
              <a:t>APS </a:t>
            </a:r>
            <a:r>
              <a:rPr lang="pt-BR" sz="2400" dirty="0">
                <a:solidFill>
                  <a:srgbClr val="002060"/>
                </a:solidFill>
                <a:latin typeface="+mn-lt"/>
              </a:rPr>
              <a:t>como centro de comunicação</a:t>
            </a:r>
          </a:p>
        </p:txBody>
      </p:sp>
      <p:sp>
        <p:nvSpPr>
          <p:cNvPr id="6" name="Retângulo de cantos arredondados 5"/>
          <p:cNvSpPr/>
          <p:nvPr/>
        </p:nvSpPr>
        <p:spPr>
          <a:xfrm>
            <a:off x="971600" y="5445224"/>
            <a:ext cx="7169268" cy="5760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400" dirty="0">
                <a:solidFill>
                  <a:srgbClr val="002060"/>
                </a:solidFill>
                <a:latin typeface="+mn-lt"/>
              </a:rPr>
              <a:t>Centralidade nas necessidades de saúde da população</a:t>
            </a:r>
          </a:p>
        </p:txBody>
      </p:sp>
      <p:sp>
        <p:nvSpPr>
          <p:cNvPr id="7" name="Retângulo de cantos arredondados 6"/>
          <p:cNvSpPr/>
          <p:nvPr/>
        </p:nvSpPr>
        <p:spPr>
          <a:xfrm>
            <a:off x="1291164" y="2996952"/>
            <a:ext cx="6552910" cy="50006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400" dirty="0">
                <a:solidFill>
                  <a:srgbClr val="002060"/>
                </a:solidFill>
                <a:latin typeface="+mn-lt"/>
              </a:rPr>
              <a:t>Responsabilização por atenção contínua e integral</a:t>
            </a:r>
          </a:p>
        </p:txBody>
      </p:sp>
      <p:sp>
        <p:nvSpPr>
          <p:cNvPr id="8" name="Retângulo de cantos arredondados 7"/>
          <p:cNvSpPr/>
          <p:nvPr/>
        </p:nvSpPr>
        <p:spPr>
          <a:xfrm>
            <a:off x="2364340" y="4729704"/>
            <a:ext cx="4392610" cy="57150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sz="2400" dirty="0">
                <a:solidFill>
                  <a:srgbClr val="002060"/>
                </a:solidFill>
                <a:cs typeface="Arial" pitchFamily="34" charset="0"/>
              </a:rPr>
              <a:t>Cuidado multiprofissional</a:t>
            </a:r>
          </a:p>
        </p:txBody>
      </p:sp>
      <p:sp>
        <p:nvSpPr>
          <p:cNvPr id="9" name="Retângulo de cantos arredondados 8"/>
          <p:cNvSpPr/>
          <p:nvPr/>
        </p:nvSpPr>
        <p:spPr>
          <a:xfrm>
            <a:off x="611360" y="3717032"/>
            <a:ext cx="7345016" cy="78581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400" dirty="0">
                <a:solidFill>
                  <a:srgbClr val="002060"/>
                </a:solidFill>
                <a:latin typeface="+mn-lt"/>
              </a:rPr>
              <a:t>Compartilhamento de objetivos e compromissos com resultados sanitários e econômicos</a:t>
            </a:r>
          </a:p>
        </p:txBody>
      </p:sp>
      <p:sp>
        <p:nvSpPr>
          <p:cNvPr id="2" name="Título 1"/>
          <p:cNvSpPr>
            <a:spLocks noGrp="1"/>
          </p:cNvSpPr>
          <p:nvPr>
            <p:ph type="title"/>
          </p:nvPr>
        </p:nvSpPr>
        <p:spPr/>
        <p:txBody>
          <a:bodyPr/>
          <a:lstStyle/>
          <a:p>
            <a:r>
              <a:rPr lang="pt-BR" b="1" dirty="0" smtClean="0">
                <a:solidFill>
                  <a:schemeClr val="accent1">
                    <a:lumMod val="50000"/>
                  </a:schemeClr>
                </a:solidFill>
              </a:rPr>
              <a:t>Características Principais</a:t>
            </a:r>
            <a:endParaRPr lang="pt-BR" b="1" dirty="0">
              <a:solidFill>
                <a:schemeClr val="accent1">
                  <a:lumMod val="50000"/>
                </a:schemeClr>
              </a:solidFill>
            </a:endParaRPr>
          </a:p>
        </p:txBody>
      </p:sp>
      <p:sp>
        <p:nvSpPr>
          <p:cNvPr id="10" name="Text Box 8"/>
          <p:cNvSpPr txBox="1">
            <a:spLocks noChangeArrowheads="1"/>
          </p:cNvSpPr>
          <p:nvPr/>
        </p:nvSpPr>
        <p:spPr bwMode="auto">
          <a:xfrm>
            <a:off x="3448900" y="6505599"/>
            <a:ext cx="223249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400" b="0" dirty="0">
                <a:solidFill>
                  <a:schemeClr val="tx1"/>
                </a:solidFill>
              </a:rPr>
              <a:t>FONTE: MENDES (2011)</a:t>
            </a:r>
          </a:p>
        </p:txBody>
      </p:sp>
    </p:spTree>
    <p:extLst>
      <p:ext uri="{BB962C8B-B14F-4D97-AF65-F5344CB8AC3E}">
        <p14:creationId xmlns:p14="http://schemas.microsoft.com/office/powerpoint/2010/main" xmlns="" val="482780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139952" y="3356992"/>
            <a:ext cx="21602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712596" y="4725144"/>
            <a:ext cx="144016"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6228184" y="6078782"/>
            <a:ext cx="2001341" cy="80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ext Box 6"/>
          <p:cNvSpPr txBox="1">
            <a:spLocks noChangeArrowheads="1"/>
          </p:cNvSpPr>
          <p:nvPr/>
        </p:nvSpPr>
        <p:spPr bwMode="auto">
          <a:xfrm>
            <a:off x="5292080" y="6364560"/>
            <a:ext cx="345631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400" b="0" dirty="0">
                <a:solidFill>
                  <a:schemeClr val="tx1"/>
                </a:solidFill>
              </a:rPr>
              <a:t>FONTE: MINISTÉRIO DA SAÚDE (2010)</a:t>
            </a:r>
          </a:p>
        </p:txBody>
      </p:sp>
      <p:grpSp>
        <p:nvGrpSpPr>
          <p:cNvPr id="8" name="Grupo 7"/>
          <p:cNvGrpSpPr/>
          <p:nvPr/>
        </p:nvGrpSpPr>
        <p:grpSpPr>
          <a:xfrm>
            <a:off x="-252536" y="1772816"/>
            <a:ext cx="9630395" cy="4118958"/>
            <a:chOff x="-161851" y="1902330"/>
            <a:chExt cx="9630395" cy="4118958"/>
          </a:xfrm>
        </p:grpSpPr>
        <p:graphicFrame>
          <p:nvGraphicFramePr>
            <p:cNvPr id="11" name="Espaço Reservado para Conteúdo 4"/>
            <p:cNvGraphicFramePr>
              <a:graphicFrameLocks/>
            </p:cNvGraphicFramePr>
            <p:nvPr>
              <p:extLst>
                <p:ext uri="{D42A27DB-BD31-4B8C-83A1-F6EECF244321}">
                  <p14:modId xmlns:p14="http://schemas.microsoft.com/office/powerpoint/2010/main" xmlns="" val="2935443706"/>
                </p:ext>
              </p:extLst>
            </p:nvPr>
          </p:nvGraphicFramePr>
          <p:xfrm>
            <a:off x="-161851" y="1902330"/>
            <a:ext cx="9630395" cy="4118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tângulo de cantos arredondados 6"/>
            <p:cNvSpPr/>
            <p:nvPr/>
          </p:nvSpPr>
          <p:spPr>
            <a:xfrm>
              <a:off x="6366868" y="4509120"/>
              <a:ext cx="2184249" cy="14340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mj-lt"/>
              </a:endParaRPr>
            </a:p>
          </p:txBody>
        </p:sp>
      </p:grpSp>
      <p:sp>
        <p:nvSpPr>
          <p:cNvPr id="2" name="Título 1"/>
          <p:cNvSpPr>
            <a:spLocks noGrp="1"/>
          </p:cNvSpPr>
          <p:nvPr>
            <p:ph type="title"/>
          </p:nvPr>
        </p:nvSpPr>
        <p:spPr/>
        <p:txBody>
          <a:bodyPr/>
          <a:lstStyle/>
          <a:p>
            <a:r>
              <a:rPr lang="pt-BR" b="1" dirty="0" smtClean="0">
                <a:solidFill>
                  <a:schemeClr val="accent1">
                    <a:lumMod val="50000"/>
                  </a:schemeClr>
                </a:solidFill>
              </a:rPr>
              <a:t>Características RAS MS</a:t>
            </a:r>
            <a:endParaRPr lang="pt-BR" b="1" dirty="0">
              <a:solidFill>
                <a:schemeClr val="accent1">
                  <a:lumMod val="50000"/>
                </a:schemeClr>
              </a:solidFill>
            </a:endParaRPr>
          </a:p>
        </p:txBody>
      </p:sp>
    </p:spTree>
    <p:extLst>
      <p:ext uri="{BB962C8B-B14F-4D97-AF65-F5344CB8AC3E}">
        <p14:creationId xmlns:p14="http://schemas.microsoft.com/office/powerpoint/2010/main" xmlns="" val="4203703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0" y="-99392"/>
            <a:ext cx="9472743" cy="7104558"/>
          </a:xfrm>
        </p:spPr>
      </p:pic>
    </p:spTree>
    <p:extLst>
      <p:ext uri="{BB962C8B-B14F-4D97-AF65-F5344CB8AC3E}">
        <p14:creationId xmlns:p14="http://schemas.microsoft.com/office/powerpoint/2010/main" xmlns="" val="2971153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2109614"/>
            <a:ext cx="8942387" cy="4703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484" name="Text Box 6"/>
          <p:cNvSpPr txBox="1">
            <a:spLocks noChangeArrowheads="1"/>
          </p:cNvSpPr>
          <p:nvPr/>
        </p:nvSpPr>
        <p:spPr bwMode="auto">
          <a:xfrm>
            <a:off x="323528" y="1619508"/>
            <a:ext cx="403244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0"/>
              </a:spcBef>
            </a:pPr>
            <a:r>
              <a:rPr lang="pt-BR" sz="1800" dirty="0" smtClean="0">
                <a:solidFill>
                  <a:schemeClr val="tx1"/>
                </a:solidFill>
              </a:rPr>
              <a:t>RAS </a:t>
            </a:r>
            <a:r>
              <a:rPr lang="pt-BR" sz="1800" dirty="0">
                <a:solidFill>
                  <a:schemeClr val="tx1"/>
                </a:solidFill>
              </a:rPr>
              <a:t>URGÊNCIA </a:t>
            </a:r>
            <a:r>
              <a:rPr lang="pt-BR" sz="1800" dirty="0" smtClean="0">
                <a:solidFill>
                  <a:schemeClr val="tx1"/>
                </a:solidFill>
              </a:rPr>
              <a:t>E EMERGÊNCIA</a:t>
            </a:r>
            <a:endParaRPr lang="pt-BR" sz="1800" dirty="0">
              <a:solidFill>
                <a:schemeClr val="tx1"/>
              </a:solidFill>
            </a:endParaRPr>
          </a:p>
        </p:txBody>
      </p:sp>
      <p:sp>
        <p:nvSpPr>
          <p:cNvPr id="20485" name="Text Box 7"/>
          <p:cNvSpPr txBox="1">
            <a:spLocks noChangeArrowheads="1"/>
          </p:cNvSpPr>
          <p:nvPr/>
        </p:nvSpPr>
        <p:spPr bwMode="auto">
          <a:xfrm>
            <a:off x="5148064" y="1619508"/>
            <a:ext cx="3455988" cy="369332"/>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0"/>
              </a:spcBef>
            </a:pPr>
            <a:r>
              <a:rPr lang="pt-BR" sz="1800" dirty="0" smtClean="0">
                <a:solidFill>
                  <a:schemeClr val="tx1"/>
                </a:solidFill>
              </a:rPr>
              <a:t>RAS </a:t>
            </a:r>
            <a:r>
              <a:rPr lang="pt-BR" sz="1800" dirty="0">
                <a:solidFill>
                  <a:schemeClr val="tx1"/>
                </a:solidFill>
              </a:rPr>
              <a:t>CONDIÇÕES CRÔNICAS</a:t>
            </a:r>
          </a:p>
        </p:txBody>
      </p:sp>
      <p:sp>
        <p:nvSpPr>
          <p:cNvPr id="20486" name="Text Box 8"/>
          <p:cNvSpPr txBox="1">
            <a:spLocks noChangeArrowheads="1"/>
          </p:cNvSpPr>
          <p:nvPr/>
        </p:nvSpPr>
        <p:spPr bwMode="auto">
          <a:xfrm>
            <a:off x="3448900" y="6505599"/>
            <a:ext cx="223249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400" b="0" dirty="0">
                <a:solidFill>
                  <a:schemeClr val="tx1"/>
                </a:solidFill>
              </a:rPr>
              <a:t>FONTE: MENDES (2011)</a:t>
            </a:r>
          </a:p>
        </p:txBody>
      </p:sp>
      <p:sp>
        <p:nvSpPr>
          <p:cNvPr id="9" name="Título 1"/>
          <p:cNvSpPr>
            <a:spLocks noGrp="1"/>
          </p:cNvSpPr>
          <p:nvPr>
            <p:ph type="title"/>
          </p:nvPr>
        </p:nvSpPr>
        <p:spPr>
          <a:xfrm>
            <a:off x="709490" y="228600"/>
            <a:ext cx="7692886" cy="990600"/>
          </a:xfrm>
          <a:noFill/>
        </p:spPr>
        <p:style>
          <a:lnRef idx="0">
            <a:schemeClr val="accent1"/>
          </a:lnRef>
          <a:fillRef idx="3">
            <a:schemeClr val="accent1"/>
          </a:fillRef>
          <a:effectRef idx="3">
            <a:schemeClr val="accent1"/>
          </a:effectRef>
          <a:fontRef idx="minor">
            <a:schemeClr val="lt1"/>
          </a:fontRef>
        </p:style>
        <p:txBody>
          <a:bodyPr>
            <a:normAutofit/>
          </a:bodyPr>
          <a:lstStyle/>
          <a:p>
            <a:pPr algn="ctr"/>
            <a:r>
              <a:rPr lang="pt-BR" dirty="0" smtClean="0">
                <a:solidFill>
                  <a:schemeClr val="tx1"/>
                </a:solidFill>
                <a:latin typeface="+mj-lt"/>
              </a:rPr>
              <a:t>Organização das RAS</a:t>
            </a:r>
            <a:endParaRPr lang="pt-BR" dirty="0">
              <a:solidFill>
                <a:schemeClr val="tx1"/>
              </a:solidFill>
              <a:latin typeface="+mj-lt"/>
            </a:endParaRPr>
          </a:p>
        </p:txBody>
      </p:sp>
    </p:spTree>
    <p:extLst>
      <p:ext uri="{BB962C8B-B14F-4D97-AF65-F5344CB8AC3E}">
        <p14:creationId xmlns:p14="http://schemas.microsoft.com/office/powerpoint/2010/main" xmlns="" val="2572208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900113" y="6219825"/>
            <a:ext cx="43926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400" b="0" dirty="0">
                <a:solidFill>
                  <a:schemeClr val="tx1"/>
                </a:solidFill>
              </a:rPr>
              <a:t>FONTE: </a:t>
            </a:r>
            <a:r>
              <a:rPr lang="pt-BR" sz="1400" b="0" dirty="0" smtClean="0">
                <a:solidFill>
                  <a:schemeClr val="tx1"/>
                </a:solidFill>
              </a:rPr>
              <a:t>MENDES (2011)</a:t>
            </a:r>
            <a:endParaRPr lang="pt-BR" sz="1400" b="0" dirty="0">
              <a:solidFill>
                <a:schemeClr val="tx1"/>
              </a:solidFill>
            </a:endParaRPr>
          </a:p>
        </p:txBody>
      </p:sp>
      <p:graphicFrame>
        <p:nvGraphicFramePr>
          <p:cNvPr id="4" name="Diagrama 3"/>
          <p:cNvGraphicFramePr/>
          <p:nvPr>
            <p:extLst>
              <p:ext uri="{D42A27DB-BD31-4B8C-83A1-F6EECF244321}">
                <p14:modId xmlns:p14="http://schemas.microsoft.com/office/powerpoint/2010/main" xmlns="" val="44658110"/>
              </p:ext>
            </p:extLst>
          </p:nvPr>
        </p:nvGraphicFramePr>
        <p:xfrm>
          <a:off x="-2412776" y="1772816"/>
          <a:ext cx="113052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p:txBody>
          <a:bodyPr/>
          <a:lstStyle/>
          <a:p>
            <a:r>
              <a:rPr lang="pt-BR" b="1" dirty="0"/>
              <a:t>Organização das RAS - Elementos</a:t>
            </a:r>
          </a:p>
        </p:txBody>
      </p:sp>
    </p:spTree>
    <p:extLst>
      <p:ext uri="{BB962C8B-B14F-4D97-AF65-F5344CB8AC3E}">
        <p14:creationId xmlns:p14="http://schemas.microsoft.com/office/powerpoint/2010/main" xmlns="" val="1085254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467544" y="6361583"/>
            <a:ext cx="669674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400" b="0" dirty="0">
                <a:solidFill>
                  <a:schemeClr val="tx1"/>
                </a:solidFill>
              </a:rPr>
              <a:t>FONTE</a:t>
            </a:r>
            <a:r>
              <a:rPr lang="pt-BR" sz="1400" b="0" dirty="0" smtClean="0">
                <a:solidFill>
                  <a:schemeClr val="tx1"/>
                </a:solidFill>
              </a:rPr>
              <a:t>: LIMA et al (2012);SES (2013) MINISTÉRIO DA SAÚDE (2011)</a:t>
            </a:r>
            <a:endParaRPr lang="pt-BR" sz="1400" b="0" dirty="0">
              <a:solidFill>
                <a:schemeClr val="tx1"/>
              </a:solidFill>
            </a:endParaRPr>
          </a:p>
        </p:txBody>
      </p:sp>
      <p:sp>
        <p:nvSpPr>
          <p:cNvPr id="5" name="Elipse 4"/>
          <p:cNvSpPr/>
          <p:nvPr/>
        </p:nvSpPr>
        <p:spPr>
          <a:xfrm>
            <a:off x="899592" y="116632"/>
            <a:ext cx="1152128" cy="1142500"/>
          </a:xfrm>
          <a:prstGeom prst="ellipse">
            <a:avLst/>
          </a:prstGeom>
          <a:blipFill>
            <a:blip r:embed="rId2"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Retângulo 1"/>
          <p:cNvSpPr/>
          <p:nvPr/>
        </p:nvSpPr>
        <p:spPr>
          <a:xfrm>
            <a:off x="2195736" y="457508"/>
            <a:ext cx="633670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pt-BR" sz="2800" b="1" dirty="0"/>
              <a:t>POPULAÇÃO</a:t>
            </a:r>
            <a:r>
              <a:rPr lang="pt-BR" sz="2000" dirty="0"/>
              <a:t> </a:t>
            </a:r>
            <a:r>
              <a:rPr lang="pt-BR" sz="2800" b="1" dirty="0"/>
              <a:t>E AS REGIÕES DE SAÚDE</a:t>
            </a:r>
            <a:endParaRPr lang="pt-BR" sz="2000" b="1" dirty="0"/>
          </a:p>
        </p:txBody>
      </p:sp>
      <p:pic>
        <p:nvPicPr>
          <p:cNvPr id="4098" name="Picture 2" descr="http://www.saude.rs.gov.br/upload/1349377138_RegioesDeSaude-01-10-2012_%C3%BAltima%20vers%C3%A3o.jpg"/>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artisticPlasticWrap/>
                    </a14:imgEffect>
                  </a14:imgLayer>
                </a14:imgProps>
              </a:ext>
              <a:ext uri="{28A0092B-C50C-407E-A947-70E740481C1C}">
                <a14:useLocalDpi xmlns:a14="http://schemas.microsoft.com/office/drawing/2010/main" xmlns="" val="0"/>
              </a:ext>
            </a:extLst>
          </a:blip>
          <a:srcRect/>
          <a:stretch/>
        </p:blipFill>
        <p:spPr bwMode="auto">
          <a:xfrm>
            <a:off x="66826" y="2539053"/>
            <a:ext cx="4073126" cy="312219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tângulo 2"/>
          <p:cNvSpPr/>
          <p:nvPr/>
        </p:nvSpPr>
        <p:spPr>
          <a:xfrm>
            <a:off x="3995936" y="2091620"/>
            <a:ext cx="5040560" cy="3416320"/>
          </a:xfrm>
          <a:prstGeom prst="rect">
            <a:avLst/>
          </a:prstGeom>
        </p:spPr>
        <p:txBody>
          <a:bodyPr wrap="square">
            <a:spAutoFit/>
          </a:bodyPr>
          <a:lstStyle/>
          <a:p>
            <a:pPr marL="342900" indent="-342900">
              <a:buFont typeface="Wingdings" panose="05000000000000000000" pitchFamily="2" charset="2"/>
              <a:buChar char="ü"/>
            </a:pPr>
            <a:r>
              <a:rPr lang="pt-BR" sz="2400" b="1" dirty="0"/>
              <a:t>Assimetrias municipais e estaduais</a:t>
            </a:r>
          </a:p>
          <a:p>
            <a:pPr marL="342900" indent="-342900">
              <a:buFont typeface="Wingdings" panose="05000000000000000000" pitchFamily="2" charset="2"/>
              <a:buChar char="ü"/>
            </a:pPr>
            <a:r>
              <a:rPr lang="pt-BR" sz="2400" b="1" dirty="0" smtClean="0"/>
              <a:t>90% municípios – médio/pequeno porte</a:t>
            </a:r>
          </a:p>
          <a:p>
            <a:pPr marL="342900" indent="-342900">
              <a:buFont typeface="Wingdings" panose="05000000000000000000" pitchFamily="2" charset="2"/>
              <a:buChar char="ü"/>
            </a:pPr>
            <a:r>
              <a:rPr lang="pt-BR" sz="2400" b="1" dirty="0" smtClean="0"/>
              <a:t>55% população reside em municípios de grande porte</a:t>
            </a:r>
          </a:p>
          <a:p>
            <a:endParaRPr lang="pt-BR" sz="2400" b="1" dirty="0" smtClean="0"/>
          </a:p>
          <a:p>
            <a:r>
              <a:rPr lang="pt-BR" sz="2400" b="1" dirty="0" smtClean="0"/>
              <a:t>Região </a:t>
            </a:r>
            <a:r>
              <a:rPr lang="pt-BR" sz="2400" b="1" dirty="0"/>
              <a:t>de Saúde</a:t>
            </a:r>
            <a:r>
              <a:rPr lang="pt-BR" sz="2400" dirty="0"/>
              <a:t> - espaço geográfico contínuo constituído por agrupamentos de Municípios </a:t>
            </a:r>
            <a:r>
              <a:rPr lang="pt-BR" sz="2400" dirty="0" smtClean="0"/>
              <a:t>limítrofes (Dec. 7508). </a:t>
            </a:r>
            <a:endParaRPr lang="pt-BR" sz="2400" b="1" dirty="0"/>
          </a:p>
        </p:txBody>
      </p:sp>
    </p:spTree>
    <p:extLst>
      <p:ext uri="{BB962C8B-B14F-4D97-AF65-F5344CB8AC3E}">
        <p14:creationId xmlns:p14="http://schemas.microsoft.com/office/powerpoint/2010/main" xmlns="" val="1210424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m 2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6" y="1610798"/>
            <a:ext cx="6840760" cy="5130570"/>
          </a:xfrm>
          <a:prstGeom prst="rect">
            <a:avLst/>
          </a:prstGeom>
          <a:ln>
            <a:noFill/>
          </a:ln>
          <a:effectLst>
            <a:outerShdw blurRad="292100" dist="139700" dir="2700000" algn="tl" rotWithShape="0">
              <a:srgbClr val="333333">
                <a:alpha val="65000"/>
              </a:srgbClr>
            </a:outerShdw>
          </a:effectLst>
        </p:spPr>
      </p:pic>
      <p:sp>
        <p:nvSpPr>
          <p:cNvPr id="23578" name="Text Box 115"/>
          <p:cNvSpPr txBox="1">
            <a:spLocks noChangeArrowheads="1"/>
          </p:cNvSpPr>
          <p:nvPr/>
        </p:nvSpPr>
        <p:spPr bwMode="auto">
          <a:xfrm>
            <a:off x="6012160" y="6493621"/>
            <a:ext cx="20510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200" b="0" dirty="0">
                <a:solidFill>
                  <a:schemeClr val="tx1"/>
                </a:solidFill>
              </a:rPr>
              <a:t>FONTE: MENDES (2011)</a:t>
            </a:r>
          </a:p>
        </p:txBody>
      </p:sp>
      <p:sp>
        <p:nvSpPr>
          <p:cNvPr id="121" name="Elipse 120"/>
          <p:cNvSpPr/>
          <p:nvPr/>
        </p:nvSpPr>
        <p:spPr>
          <a:xfrm>
            <a:off x="683568" y="109057"/>
            <a:ext cx="1205128" cy="1087695"/>
          </a:xfrm>
          <a:prstGeom prst="ellipse">
            <a:avLst/>
          </a:prstGeom>
          <a:blipFill>
            <a:blip r:embed="rId3"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4" name="Fluxograma: Extrair 123"/>
          <p:cNvSpPr/>
          <p:nvPr/>
        </p:nvSpPr>
        <p:spPr bwMode="auto">
          <a:xfrm>
            <a:off x="1334281" y="5137506"/>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25" name="Fluxograma: Extrair 124"/>
          <p:cNvSpPr/>
          <p:nvPr/>
        </p:nvSpPr>
        <p:spPr bwMode="auto">
          <a:xfrm>
            <a:off x="1478297" y="4594798"/>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26" name="Fluxograma: Extrair 125"/>
          <p:cNvSpPr/>
          <p:nvPr/>
        </p:nvSpPr>
        <p:spPr bwMode="auto">
          <a:xfrm>
            <a:off x="1837667" y="5013176"/>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27" name="Fluxograma: Extrair 126"/>
          <p:cNvSpPr/>
          <p:nvPr/>
        </p:nvSpPr>
        <p:spPr bwMode="auto">
          <a:xfrm>
            <a:off x="3265025" y="5036329"/>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28" name="Fluxograma: Extrair 127"/>
          <p:cNvSpPr/>
          <p:nvPr/>
        </p:nvSpPr>
        <p:spPr bwMode="auto">
          <a:xfrm>
            <a:off x="1838337" y="4666806"/>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29" name="Fluxograma: Extrair 128"/>
          <p:cNvSpPr/>
          <p:nvPr/>
        </p:nvSpPr>
        <p:spPr bwMode="auto">
          <a:xfrm>
            <a:off x="2267744" y="5215530"/>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30" name="Pentágono regular 129"/>
          <p:cNvSpPr/>
          <p:nvPr/>
        </p:nvSpPr>
        <p:spPr bwMode="auto">
          <a:xfrm>
            <a:off x="1260773" y="4587926"/>
            <a:ext cx="142875" cy="137218"/>
          </a:xfrm>
          <a:prstGeom prst="pentagon">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pt-BR" sz="1800" b="0"/>
          </a:p>
        </p:txBody>
      </p:sp>
      <p:sp>
        <p:nvSpPr>
          <p:cNvPr id="132" name="Pentágono regular 131"/>
          <p:cNvSpPr/>
          <p:nvPr/>
        </p:nvSpPr>
        <p:spPr bwMode="auto">
          <a:xfrm>
            <a:off x="3034750" y="5229200"/>
            <a:ext cx="142875" cy="137218"/>
          </a:xfrm>
          <a:prstGeom prst="pentagon">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pt-BR" sz="1800" b="0"/>
          </a:p>
        </p:txBody>
      </p:sp>
      <p:sp>
        <p:nvSpPr>
          <p:cNvPr id="20" name="Retângulo 19"/>
          <p:cNvSpPr/>
          <p:nvPr/>
        </p:nvSpPr>
        <p:spPr>
          <a:xfrm>
            <a:off x="2555776" y="5229200"/>
            <a:ext cx="377026" cy="369332"/>
          </a:xfrm>
          <a:prstGeom prst="rect">
            <a:avLst/>
          </a:prstGeom>
        </p:spPr>
        <p:txBody>
          <a:bodyPr wrap="none">
            <a:spAutoFit/>
          </a:bodyPr>
          <a:lstStyle/>
          <a:p>
            <a:pPr algn="ctr">
              <a:defRPr/>
            </a:pPr>
            <a:r>
              <a:rPr lang="pt-BR" dirty="0" smtClean="0">
                <a:solidFill>
                  <a:schemeClr val="accent3">
                    <a:lumMod val="60000"/>
                    <a:lumOff val="40000"/>
                  </a:schemeClr>
                </a:solidFill>
                <a:latin typeface="Arial Black" pitchFamily="34" charset="0"/>
              </a:rPr>
              <a:t>H</a:t>
            </a:r>
            <a:endParaRPr lang="pt-BR" dirty="0">
              <a:solidFill>
                <a:schemeClr val="accent3">
                  <a:lumMod val="60000"/>
                  <a:lumOff val="40000"/>
                </a:schemeClr>
              </a:solidFill>
              <a:latin typeface="Arial Black" pitchFamily="34" charset="0"/>
            </a:endParaRPr>
          </a:p>
        </p:txBody>
      </p:sp>
      <p:sp>
        <p:nvSpPr>
          <p:cNvPr id="136" name="Fluxograma: Extrair 135"/>
          <p:cNvSpPr/>
          <p:nvPr/>
        </p:nvSpPr>
        <p:spPr bwMode="auto">
          <a:xfrm>
            <a:off x="1517592" y="5432735"/>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37" name="Fluxograma: Extrair 136"/>
          <p:cNvSpPr/>
          <p:nvPr/>
        </p:nvSpPr>
        <p:spPr bwMode="auto">
          <a:xfrm>
            <a:off x="1227589" y="5805264"/>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38" name="Fluxograma: Extrair 137"/>
          <p:cNvSpPr/>
          <p:nvPr/>
        </p:nvSpPr>
        <p:spPr bwMode="auto">
          <a:xfrm>
            <a:off x="2558417" y="4810822"/>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39" name="Fluxograma: Extrair 138"/>
          <p:cNvSpPr/>
          <p:nvPr/>
        </p:nvSpPr>
        <p:spPr bwMode="auto">
          <a:xfrm>
            <a:off x="2990465" y="4911999"/>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41" name="Pentágono regular 140"/>
          <p:cNvSpPr/>
          <p:nvPr/>
        </p:nvSpPr>
        <p:spPr bwMode="auto">
          <a:xfrm>
            <a:off x="1862089" y="5667456"/>
            <a:ext cx="142875" cy="137218"/>
          </a:xfrm>
          <a:prstGeom prst="pentagon">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42" name="CaixaDeTexto 141"/>
          <p:cNvSpPr txBox="1"/>
          <p:nvPr/>
        </p:nvSpPr>
        <p:spPr bwMode="auto">
          <a:xfrm flipH="1">
            <a:off x="1241298" y="4797152"/>
            <a:ext cx="234358" cy="230832"/>
          </a:xfrm>
          <a:prstGeom prst="rect">
            <a:avLst/>
          </a:prstGeom>
          <a:noFill/>
        </p:spPr>
        <p:txBody>
          <a:bodyPr wrap="square" lIns="0" tIns="0" rIns="0" bIns="0">
            <a:spAutoFit/>
          </a:bodyPr>
          <a:lstStyle/>
          <a:p>
            <a:pPr algn="ctr">
              <a:defRPr/>
            </a:pPr>
            <a:r>
              <a:rPr lang="pt-BR" sz="1500" b="0" dirty="0">
                <a:solidFill>
                  <a:schemeClr val="accent1"/>
                </a:solidFill>
                <a:latin typeface="Arial Black" pitchFamily="34" charset="0"/>
              </a:rPr>
              <a:t>H</a:t>
            </a:r>
          </a:p>
        </p:txBody>
      </p:sp>
      <p:sp>
        <p:nvSpPr>
          <p:cNvPr id="143" name="CaixaDeTexto 142"/>
          <p:cNvSpPr txBox="1"/>
          <p:nvPr/>
        </p:nvSpPr>
        <p:spPr bwMode="auto">
          <a:xfrm>
            <a:off x="2267744" y="4854352"/>
            <a:ext cx="220791" cy="230832"/>
          </a:xfrm>
          <a:prstGeom prst="rect">
            <a:avLst/>
          </a:prstGeom>
          <a:noFill/>
        </p:spPr>
        <p:txBody>
          <a:bodyPr wrap="square" lIns="0" tIns="0" rIns="0" bIns="0">
            <a:spAutoFit/>
          </a:bodyPr>
          <a:lstStyle/>
          <a:p>
            <a:pPr algn="ctr">
              <a:defRPr/>
            </a:pPr>
            <a:r>
              <a:rPr lang="pt-BR" sz="1500" b="0" dirty="0">
                <a:solidFill>
                  <a:schemeClr val="accent1"/>
                </a:solidFill>
                <a:latin typeface="Arial Black" pitchFamily="34" charset="0"/>
              </a:rPr>
              <a:t>H</a:t>
            </a:r>
          </a:p>
        </p:txBody>
      </p:sp>
      <p:sp>
        <p:nvSpPr>
          <p:cNvPr id="145" name="Retângulo 144"/>
          <p:cNvSpPr/>
          <p:nvPr/>
        </p:nvSpPr>
        <p:spPr>
          <a:xfrm>
            <a:off x="2009775" y="395953"/>
            <a:ext cx="6810697"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pt-BR" sz="2800" dirty="0" smtClean="0"/>
              <a:t> </a:t>
            </a:r>
            <a:r>
              <a:rPr lang="pt-BR" sz="2800" b="1" dirty="0" smtClean="0"/>
              <a:t>ESTRUTURA OPERACIONAL das RAS</a:t>
            </a:r>
            <a:endParaRPr lang="pt-BR" sz="2800" b="1" dirty="0"/>
          </a:p>
        </p:txBody>
      </p:sp>
      <p:sp>
        <p:nvSpPr>
          <p:cNvPr id="112" name="Pentágono regular 111"/>
          <p:cNvSpPr/>
          <p:nvPr/>
        </p:nvSpPr>
        <p:spPr bwMode="auto">
          <a:xfrm>
            <a:off x="3493021" y="4869160"/>
            <a:ext cx="142875" cy="137218"/>
          </a:xfrm>
          <a:prstGeom prst="pentagon">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pt-BR" sz="1800" b="0"/>
          </a:p>
        </p:txBody>
      </p:sp>
      <p:sp>
        <p:nvSpPr>
          <p:cNvPr id="114" name="Fluxograma: Extrair 113"/>
          <p:cNvSpPr/>
          <p:nvPr/>
        </p:nvSpPr>
        <p:spPr bwMode="auto">
          <a:xfrm>
            <a:off x="1691680" y="5957664"/>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16" name="Fluxograma: Extrair 115"/>
          <p:cNvSpPr/>
          <p:nvPr/>
        </p:nvSpPr>
        <p:spPr bwMode="auto">
          <a:xfrm>
            <a:off x="2267744" y="5674918"/>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17" name="Fluxograma: Extrair 116"/>
          <p:cNvSpPr/>
          <p:nvPr/>
        </p:nvSpPr>
        <p:spPr bwMode="auto">
          <a:xfrm>
            <a:off x="3275856" y="5589240"/>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18" name="Fluxograma: Extrair 117"/>
          <p:cNvSpPr/>
          <p:nvPr/>
        </p:nvSpPr>
        <p:spPr bwMode="auto">
          <a:xfrm>
            <a:off x="3638537" y="5661248"/>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19" name="Fluxograma: Extrair 118"/>
          <p:cNvSpPr/>
          <p:nvPr/>
        </p:nvSpPr>
        <p:spPr bwMode="auto">
          <a:xfrm>
            <a:off x="4574641" y="5229200"/>
            <a:ext cx="213383" cy="144016"/>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20" name="Fluxograma: Extrair 119"/>
          <p:cNvSpPr/>
          <p:nvPr/>
        </p:nvSpPr>
        <p:spPr bwMode="auto">
          <a:xfrm>
            <a:off x="4932040" y="5013176"/>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31" name="Fluxograma: Extrair 130"/>
          <p:cNvSpPr/>
          <p:nvPr/>
        </p:nvSpPr>
        <p:spPr bwMode="auto">
          <a:xfrm>
            <a:off x="4394621" y="4869160"/>
            <a:ext cx="177379" cy="101177"/>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40" name="Fluxograma: Extrair 139"/>
          <p:cNvSpPr/>
          <p:nvPr/>
        </p:nvSpPr>
        <p:spPr bwMode="auto">
          <a:xfrm>
            <a:off x="4358617" y="5530902"/>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47" name="Fluxograma: Extrair 146"/>
          <p:cNvSpPr/>
          <p:nvPr/>
        </p:nvSpPr>
        <p:spPr bwMode="auto">
          <a:xfrm>
            <a:off x="2990465" y="5746926"/>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48" name="Fluxograma: Extrair 147"/>
          <p:cNvSpPr/>
          <p:nvPr/>
        </p:nvSpPr>
        <p:spPr bwMode="auto">
          <a:xfrm>
            <a:off x="1379989" y="5957664"/>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Tree>
    <p:extLst>
      <p:ext uri="{BB962C8B-B14F-4D97-AF65-F5344CB8AC3E}">
        <p14:creationId xmlns:p14="http://schemas.microsoft.com/office/powerpoint/2010/main" xmlns="" val="1815289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Elipse 69"/>
          <p:cNvSpPr/>
          <p:nvPr/>
        </p:nvSpPr>
        <p:spPr>
          <a:xfrm>
            <a:off x="755576" y="188640"/>
            <a:ext cx="1043997" cy="1036320"/>
          </a:xfrm>
          <a:prstGeom prst="ellipse">
            <a:avLst/>
          </a:prstGeom>
          <a:blipFill>
            <a:blip r:embed="rId2"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2" name="Text Box 115"/>
          <p:cNvSpPr txBox="1">
            <a:spLocks noChangeArrowheads="1"/>
          </p:cNvSpPr>
          <p:nvPr/>
        </p:nvSpPr>
        <p:spPr bwMode="auto">
          <a:xfrm>
            <a:off x="35495" y="6525344"/>
            <a:ext cx="324035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200" b="0" dirty="0">
                <a:solidFill>
                  <a:schemeClr val="tx1"/>
                </a:solidFill>
              </a:rPr>
              <a:t>FONTE: </a:t>
            </a:r>
            <a:r>
              <a:rPr lang="pt-BR" sz="1200" b="0" dirty="0" smtClean="0">
                <a:solidFill>
                  <a:schemeClr val="tx1"/>
                </a:solidFill>
              </a:rPr>
              <a:t>STARFIELD, 2002 MENDES </a:t>
            </a:r>
            <a:r>
              <a:rPr lang="pt-BR" sz="1200" b="0" dirty="0">
                <a:solidFill>
                  <a:schemeClr val="tx1"/>
                </a:solidFill>
              </a:rPr>
              <a:t>(2011)</a:t>
            </a:r>
          </a:p>
        </p:txBody>
      </p:sp>
      <p:sp>
        <p:nvSpPr>
          <p:cNvPr id="73" name="CaixaDeTexto 72"/>
          <p:cNvSpPr txBox="1"/>
          <p:nvPr/>
        </p:nvSpPr>
        <p:spPr>
          <a:xfrm>
            <a:off x="3707904" y="3068960"/>
            <a:ext cx="25188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400" b="1" dirty="0" smtClean="0"/>
              <a:t>Longitudinalidade</a:t>
            </a:r>
            <a:endParaRPr lang="pt-BR" sz="2400" b="1" dirty="0"/>
          </a:p>
        </p:txBody>
      </p:sp>
      <p:sp>
        <p:nvSpPr>
          <p:cNvPr id="74" name="CaixaDeTexto 73"/>
          <p:cNvSpPr txBox="1"/>
          <p:nvPr/>
        </p:nvSpPr>
        <p:spPr>
          <a:xfrm>
            <a:off x="3419872" y="2348880"/>
            <a:ext cx="199828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400" b="1" dirty="0" smtClean="0"/>
              <a:t>Integralidade</a:t>
            </a:r>
            <a:endParaRPr lang="pt-BR" sz="2400" b="1" dirty="0"/>
          </a:p>
        </p:txBody>
      </p:sp>
      <p:sp>
        <p:nvSpPr>
          <p:cNvPr id="75" name="CaixaDeTexto 74"/>
          <p:cNvSpPr txBox="1"/>
          <p:nvPr/>
        </p:nvSpPr>
        <p:spPr>
          <a:xfrm>
            <a:off x="6732240" y="3068960"/>
            <a:ext cx="1872208"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400" b="1" dirty="0" smtClean="0"/>
              <a:t>Coordenação</a:t>
            </a:r>
            <a:endParaRPr lang="pt-BR" sz="2400" b="1" dirty="0"/>
          </a:p>
        </p:txBody>
      </p:sp>
      <p:sp>
        <p:nvSpPr>
          <p:cNvPr id="76" name="CaixaDeTexto 75"/>
          <p:cNvSpPr txBox="1"/>
          <p:nvPr/>
        </p:nvSpPr>
        <p:spPr>
          <a:xfrm>
            <a:off x="6228184" y="2348880"/>
            <a:ext cx="259228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400" b="1" dirty="0" smtClean="0"/>
              <a:t>Primeiro Contato</a:t>
            </a:r>
            <a:endParaRPr lang="pt-BR" sz="2400" b="1" dirty="0"/>
          </a:p>
        </p:txBody>
      </p:sp>
      <p:sp>
        <p:nvSpPr>
          <p:cNvPr id="77" name="CaixaDeTexto 76"/>
          <p:cNvSpPr txBox="1"/>
          <p:nvPr/>
        </p:nvSpPr>
        <p:spPr>
          <a:xfrm>
            <a:off x="6660232" y="3966155"/>
            <a:ext cx="2088232" cy="83099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t-BR" sz="2400" b="1" dirty="0" smtClean="0">
                <a:solidFill>
                  <a:schemeClr val="tx1"/>
                </a:solidFill>
              </a:rPr>
              <a:t>Orientação Comunitária</a:t>
            </a:r>
            <a:endParaRPr lang="pt-BR" sz="2400" b="1" dirty="0">
              <a:solidFill>
                <a:schemeClr val="tx1"/>
              </a:solidFill>
            </a:endParaRPr>
          </a:p>
        </p:txBody>
      </p:sp>
      <p:sp>
        <p:nvSpPr>
          <p:cNvPr id="78" name="CaixaDeTexto 77"/>
          <p:cNvSpPr txBox="1"/>
          <p:nvPr/>
        </p:nvSpPr>
        <p:spPr>
          <a:xfrm>
            <a:off x="3491880" y="3831431"/>
            <a:ext cx="2808312" cy="4616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pt-BR" sz="2400" b="1" dirty="0" smtClean="0">
                <a:solidFill>
                  <a:schemeClr val="tx1"/>
                </a:solidFill>
              </a:rPr>
              <a:t>Orientação Familiar</a:t>
            </a:r>
            <a:endParaRPr lang="pt-BR" sz="2400" b="1" dirty="0">
              <a:solidFill>
                <a:schemeClr val="tx1"/>
              </a:solidFill>
            </a:endParaRPr>
          </a:p>
        </p:txBody>
      </p:sp>
      <p:sp>
        <p:nvSpPr>
          <p:cNvPr id="80" name="CaixaDeTexto 79"/>
          <p:cNvSpPr txBox="1"/>
          <p:nvPr/>
        </p:nvSpPr>
        <p:spPr>
          <a:xfrm>
            <a:off x="783819" y="5517232"/>
            <a:ext cx="7748621"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BR" sz="2800" b="1" dirty="0" smtClean="0"/>
              <a:t>FUNÇÕES ESSENCIAIS: </a:t>
            </a:r>
          </a:p>
          <a:p>
            <a:pPr algn="ctr"/>
            <a:r>
              <a:rPr lang="pt-BR" sz="2800" b="1" dirty="0" smtClean="0"/>
              <a:t>Resolubilidade- Comunicação-</a:t>
            </a:r>
            <a:r>
              <a:rPr lang="pt-BR" sz="2800" dirty="0" smtClean="0"/>
              <a:t> </a:t>
            </a:r>
            <a:r>
              <a:rPr lang="pt-BR" sz="2800" b="1" dirty="0" smtClean="0"/>
              <a:t>Responsabilização</a:t>
            </a:r>
            <a:endParaRPr lang="pt-BR" sz="2800" dirty="0"/>
          </a:p>
        </p:txBody>
      </p:sp>
      <p:sp>
        <p:nvSpPr>
          <p:cNvPr id="79" name="CaixaDeTexto 78"/>
          <p:cNvSpPr txBox="1"/>
          <p:nvPr/>
        </p:nvSpPr>
        <p:spPr>
          <a:xfrm>
            <a:off x="2905672" y="4653136"/>
            <a:ext cx="3106488" cy="4616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t-BR" sz="2400" b="1" dirty="0" smtClean="0">
                <a:solidFill>
                  <a:schemeClr val="tx1"/>
                </a:solidFill>
              </a:rPr>
              <a:t>Competência Cultural</a:t>
            </a:r>
            <a:endParaRPr lang="pt-BR" sz="2000" b="1" dirty="0">
              <a:solidFill>
                <a:schemeClr val="tx1"/>
              </a:solidFill>
            </a:endParaRPr>
          </a:p>
        </p:txBody>
      </p:sp>
      <p:sp>
        <p:nvSpPr>
          <p:cNvPr id="87" name="CaixaDeTexto 86"/>
          <p:cNvSpPr txBox="1"/>
          <p:nvPr/>
        </p:nvSpPr>
        <p:spPr>
          <a:xfrm>
            <a:off x="1006286" y="1705877"/>
            <a:ext cx="712879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pt-BR" sz="2400" b="1" dirty="0" smtClean="0"/>
              <a:t>SF – Território de Adscrição </a:t>
            </a:r>
            <a:r>
              <a:rPr lang="pt-BR" sz="2400" b="1" dirty="0"/>
              <a:t>-</a:t>
            </a:r>
            <a:r>
              <a:rPr lang="pt-BR" sz="2400" b="1" dirty="0" smtClean="0"/>
              <a:t> Equipe Multiprofissional</a:t>
            </a:r>
            <a:endParaRPr lang="pt-BR" sz="2400" b="1" dirty="0"/>
          </a:p>
        </p:txBody>
      </p:sp>
      <p:sp>
        <p:nvSpPr>
          <p:cNvPr id="2" name="Título 1"/>
          <p:cNvSpPr>
            <a:spLocks noGrp="1"/>
          </p:cNvSpPr>
          <p:nvPr>
            <p:ph type="title"/>
          </p:nvPr>
        </p:nvSpPr>
        <p:spPr>
          <a:xfrm>
            <a:off x="1907704" y="228600"/>
            <a:ext cx="6122640" cy="990600"/>
          </a:xfrm>
        </p:spPr>
        <p:txBody>
          <a:bodyPr>
            <a:normAutofit fontScale="90000"/>
          </a:bodyPr>
          <a:lstStyle/>
          <a:p>
            <a:r>
              <a:rPr lang="pt-BR" b="1" dirty="0" smtClean="0"/>
              <a:t>Atenção Primária à Saúde</a:t>
            </a:r>
            <a:endParaRPr lang="pt-BR" b="1" dirty="0"/>
          </a:p>
        </p:txBody>
      </p:sp>
      <p:grpSp>
        <p:nvGrpSpPr>
          <p:cNvPr id="24" name="Grupo 23"/>
          <p:cNvGrpSpPr/>
          <p:nvPr/>
        </p:nvGrpSpPr>
        <p:grpSpPr>
          <a:xfrm>
            <a:off x="450933" y="2492896"/>
            <a:ext cx="2772076" cy="2414551"/>
            <a:chOff x="1157474" y="3262233"/>
            <a:chExt cx="2395645" cy="2088199"/>
          </a:xfrm>
        </p:grpSpPr>
        <p:grpSp>
          <p:nvGrpSpPr>
            <p:cNvPr id="30" name="Grupo 78"/>
            <p:cNvGrpSpPr>
              <a:grpSpLocks/>
            </p:cNvGrpSpPr>
            <p:nvPr/>
          </p:nvGrpSpPr>
          <p:grpSpPr bwMode="auto">
            <a:xfrm>
              <a:off x="1157474" y="3262233"/>
              <a:ext cx="2395645" cy="2088199"/>
              <a:chOff x="2877546" y="1977847"/>
              <a:chExt cx="2472830" cy="2366785"/>
            </a:xfrm>
          </p:grpSpPr>
          <p:sp>
            <p:nvSpPr>
              <p:cNvPr id="34" name="Elipse 33"/>
              <p:cNvSpPr/>
              <p:nvPr/>
            </p:nvSpPr>
            <p:spPr>
              <a:xfrm>
                <a:off x="2877546" y="1977847"/>
                <a:ext cx="2143140" cy="2366785"/>
              </a:xfrm>
              <a:prstGeom prst="ellipse">
                <a:avLst/>
              </a:prstGeom>
              <a:solidFill>
                <a:schemeClr val="accent1">
                  <a:lumMod val="75000"/>
                </a:schemeClr>
              </a:solidFill>
              <a:ln>
                <a:solidFill>
                  <a:schemeClr val="tx1"/>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6721063"/>
                  <a:satOff val="2923"/>
                  <a:lumOff val="850"/>
                  <a:alphaOff val="0"/>
                </a:schemeClr>
              </a:effectRef>
              <a:fontRef idx="minor">
                <a:schemeClr val="lt1"/>
              </a:fontRef>
            </p:style>
          </p:sp>
          <p:sp>
            <p:nvSpPr>
              <p:cNvPr id="35" name="CaixaDeTexto 34"/>
              <p:cNvSpPr txBox="1"/>
              <p:nvPr/>
            </p:nvSpPr>
            <p:spPr>
              <a:xfrm rot="561058">
                <a:off x="3318708" y="2358545"/>
                <a:ext cx="1785950" cy="646331"/>
              </a:xfrm>
              <a:prstGeom prst="rect">
                <a:avLst/>
              </a:prstGeom>
              <a:noFill/>
            </p:spPr>
            <p:txBody>
              <a:bodyPr spcFirstLastPara="1">
                <a:prstTxWarp prst="textCircle">
                  <a:avLst/>
                </a:prstTxWarp>
                <a:spAutoFit/>
              </a:bodyPr>
              <a:lstStyle/>
              <a:p>
                <a:pPr>
                  <a:defRPr/>
                </a:pPr>
                <a:r>
                  <a:rPr lang="pt-BR" sz="1400" b="1" dirty="0">
                    <a:solidFill>
                      <a:schemeClr val="tx1"/>
                    </a:solidFill>
                    <a:latin typeface="Arial" pitchFamily="34" charset="0"/>
                  </a:rPr>
                  <a:t>Atenção Primária</a:t>
                </a:r>
              </a:p>
            </p:txBody>
          </p:sp>
          <p:sp>
            <p:nvSpPr>
              <p:cNvPr id="36" name="CaixaDeTexto 35"/>
              <p:cNvSpPr txBox="1"/>
              <p:nvPr/>
            </p:nvSpPr>
            <p:spPr>
              <a:xfrm rot="20473473">
                <a:off x="3564426" y="3307056"/>
                <a:ext cx="1785950" cy="646331"/>
              </a:xfrm>
              <a:prstGeom prst="rect">
                <a:avLst/>
              </a:prstGeom>
              <a:noFill/>
            </p:spPr>
            <p:txBody>
              <a:bodyPr spcFirstLastPara="1">
                <a:prstTxWarp prst="textArchDown">
                  <a:avLst/>
                </a:prstTxWarp>
                <a:spAutoFit/>
              </a:bodyPr>
              <a:lstStyle/>
              <a:p>
                <a:pPr>
                  <a:defRPr/>
                </a:pPr>
                <a:r>
                  <a:rPr lang="pt-BR" sz="1500" b="1" dirty="0" smtClean="0">
                    <a:solidFill>
                      <a:schemeClr val="tx1"/>
                    </a:solidFill>
                    <a:latin typeface="Arial" pitchFamily="34" charset="0"/>
                  </a:rPr>
                  <a:t>Município</a:t>
                </a:r>
                <a:endParaRPr lang="pt-BR" sz="1500" b="1" dirty="0">
                  <a:solidFill>
                    <a:schemeClr val="tx1"/>
                  </a:solidFill>
                  <a:latin typeface="Arial" pitchFamily="34" charset="0"/>
                </a:endParaRPr>
              </a:p>
            </p:txBody>
          </p:sp>
        </p:grpSp>
        <p:grpSp>
          <p:nvGrpSpPr>
            <p:cNvPr id="31" name="Grupo 74"/>
            <p:cNvGrpSpPr>
              <a:grpSpLocks/>
            </p:cNvGrpSpPr>
            <p:nvPr/>
          </p:nvGrpSpPr>
          <p:grpSpPr bwMode="auto">
            <a:xfrm>
              <a:off x="1580528" y="3682394"/>
              <a:ext cx="1195316" cy="1177851"/>
              <a:chOff x="3315318" y="2453953"/>
              <a:chExt cx="1232920" cy="1335749"/>
            </a:xfrm>
          </p:grpSpPr>
          <p:sp>
            <p:nvSpPr>
              <p:cNvPr id="32" name="Elipse 31"/>
              <p:cNvSpPr/>
              <p:nvPr/>
            </p:nvSpPr>
            <p:spPr>
              <a:xfrm>
                <a:off x="3315318" y="2453953"/>
                <a:ext cx="1232920" cy="1335749"/>
              </a:xfrm>
              <a:prstGeom prst="ellipse">
                <a:avLst/>
              </a:prstGeom>
              <a:gradFill rotWithShape="0">
                <a:gsLst>
                  <a:gs pos="0">
                    <a:schemeClr val="bg1"/>
                  </a:gs>
                  <a:gs pos="72000">
                    <a:schemeClr val="bg1"/>
                  </a:gs>
                  <a:gs pos="100000">
                    <a:schemeClr val="bg1"/>
                  </a:gs>
                </a:gsLst>
              </a:gradFill>
              <a:ln>
                <a:gradFill>
                  <a:gsLst>
                    <a:gs pos="0">
                      <a:schemeClr val="accent3">
                        <a:lumMod val="60000"/>
                        <a:lumOff val="40000"/>
                      </a:schemeClr>
                    </a:gs>
                    <a:gs pos="50000">
                      <a:schemeClr val="accent3">
                        <a:lumMod val="75000"/>
                      </a:schemeClr>
                    </a:gs>
                    <a:gs pos="100000">
                      <a:schemeClr val="accent3"/>
                    </a:gs>
                  </a:gsLst>
                  <a:lin ang="5400000" scaled="0"/>
                </a:gradFill>
              </a:ln>
              <a:scene3d>
                <a:camera prst="orthographicFront"/>
                <a:lightRig rig="flat" dir="t"/>
              </a:scene3d>
              <a:sp3d prstMaterial="plastic">
                <a:bevelT w="120900" h="88900"/>
                <a:bevelB w="88900" h="31750" prst="angle"/>
              </a:sp3d>
            </p:spPr>
            <p:style>
              <a:lnRef idx="0">
                <a:scrgbClr r="0" g="0" b="0"/>
              </a:lnRef>
              <a:fillRef idx="3">
                <a:scrgbClr r="0" g="0" b="0"/>
              </a:fillRef>
              <a:effectRef idx="1">
                <a:schemeClr val="accent2">
                  <a:hueOff val="0"/>
                  <a:satOff val="0"/>
                  <a:lumOff val="0"/>
                  <a:alphaOff val="0"/>
                </a:schemeClr>
              </a:effectRef>
              <a:fontRef idx="minor">
                <a:schemeClr val="lt1"/>
              </a:fontRef>
            </p:style>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4240" y="2780594"/>
                <a:ext cx="873125" cy="776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43" name="Fluxograma: Extrair 42"/>
          <p:cNvSpPr/>
          <p:nvPr/>
        </p:nvSpPr>
        <p:spPr bwMode="auto">
          <a:xfrm>
            <a:off x="2195736" y="4221088"/>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44" name="Fluxograma: Extrair 43"/>
          <p:cNvSpPr/>
          <p:nvPr/>
        </p:nvSpPr>
        <p:spPr bwMode="auto">
          <a:xfrm>
            <a:off x="2414401" y="3874718"/>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45" name="Fluxograma: Extrair 44"/>
          <p:cNvSpPr/>
          <p:nvPr/>
        </p:nvSpPr>
        <p:spPr bwMode="auto">
          <a:xfrm>
            <a:off x="2486409" y="3514678"/>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46" name="Fluxograma: Extrair 45"/>
          <p:cNvSpPr/>
          <p:nvPr/>
        </p:nvSpPr>
        <p:spPr bwMode="auto">
          <a:xfrm>
            <a:off x="2414401" y="3154638"/>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47" name="Fluxograma: Extrair 46"/>
          <p:cNvSpPr/>
          <p:nvPr/>
        </p:nvSpPr>
        <p:spPr bwMode="auto">
          <a:xfrm>
            <a:off x="686209" y="3154638"/>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48" name="Fluxograma: Extrair 47"/>
          <p:cNvSpPr/>
          <p:nvPr/>
        </p:nvSpPr>
        <p:spPr bwMode="auto">
          <a:xfrm>
            <a:off x="611560" y="3573016"/>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49" name="Fluxograma: Extrair 48"/>
          <p:cNvSpPr/>
          <p:nvPr/>
        </p:nvSpPr>
        <p:spPr bwMode="auto">
          <a:xfrm>
            <a:off x="686209" y="3933056"/>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50" name="Fluxograma: Extrair 49"/>
          <p:cNvSpPr/>
          <p:nvPr/>
        </p:nvSpPr>
        <p:spPr bwMode="auto">
          <a:xfrm>
            <a:off x="902233" y="4221088"/>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Tree>
    <p:extLst>
      <p:ext uri="{BB962C8B-B14F-4D97-AF65-F5344CB8AC3E}">
        <p14:creationId xmlns:p14="http://schemas.microsoft.com/office/powerpoint/2010/main" xmlns="" val="393655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ipse 17"/>
          <p:cNvSpPr/>
          <p:nvPr/>
        </p:nvSpPr>
        <p:spPr bwMode="auto">
          <a:xfrm>
            <a:off x="35496" y="1857740"/>
            <a:ext cx="3145003" cy="3011420"/>
          </a:xfrm>
          <a:prstGeom prst="ellipse">
            <a:avLst/>
          </a:prstGeom>
          <a:solidFill>
            <a:schemeClr val="accent2">
              <a:lumMod val="75000"/>
            </a:schemeClr>
          </a:solidFill>
          <a:ln>
            <a:solidFill>
              <a:schemeClr val="tx1"/>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13442126"/>
              <a:satOff val="5846"/>
              <a:lumOff val="1700"/>
              <a:alphaOff val="0"/>
            </a:schemeClr>
          </a:effectRef>
          <a:fontRef idx="minor">
            <a:schemeClr val="lt1"/>
          </a:fontRef>
        </p:style>
      </p:sp>
      <p:grpSp>
        <p:nvGrpSpPr>
          <p:cNvPr id="2" name="Grupo 78"/>
          <p:cNvGrpSpPr>
            <a:grpSpLocks/>
          </p:cNvGrpSpPr>
          <p:nvPr/>
        </p:nvGrpSpPr>
        <p:grpSpPr bwMode="auto">
          <a:xfrm>
            <a:off x="395536" y="2204864"/>
            <a:ext cx="2769454" cy="2340468"/>
            <a:chOff x="2877546" y="1905028"/>
            <a:chExt cx="2443833" cy="2366785"/>
          </a:xfrm>
        </p:grpSpPr>
        <p:sp>
          <p:nvSpPr>
            <p:cNvPr id="3" name="Elipse 2"/>
            <p:cNvSpPr/>
            <p:nvPr/>
          </p:nvSpPr>
          <p:spPr>
            <a:xfrm>
              <a:off x="2877546" y="1905028"/>
              <a:ext cx="2143140" cy="2366785"/>
            </a:xfrm>
            <a:prstGeom prst="ellipse">
              <a:avLst/>
            </a:prstGeom>
            <a:solidFill>
              <a:schemeClr val="accent1">
                <a:lumMod val="75000"/>
              </a:schemeClr>
            </a:solidFill>
            <a:ln>
              <a:solidFill>
                <a:schemeClr val="tx1"/>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6721063"/>
                <a:satOff val="2923"/>
                <a:lumOff val="850"/>
                <a:alphaOff val="0"/>
              </a:schemeClr>
            </a:effectRef>
            <a:fontRef idx="minor">
              <a:schemeClr val="lt1"/>
            </a:fontRef>
          </p:style>
        </p:sp>
        <p:sp>
          <p:nvSpPr>
            <p:cNvPr id="4" name="CaixaDeTexto 3"/>
            <p:cNvSpPr txBox="1"/>
            <p:nvPr/>
          </p:nvSpPr>
          <p:spPr>
            <a:xfrm rot="561058">
              <a:off x="3316916" y="2261801"/>
              <a:ext cx="1785950" cy="646331"/>
            </a:xfrm>
            <a:prstGeom prst="rect">
              <a:avLst/>
            </a:prstGeom>
            <a:noFill/>
          </p:spPr>
          <p:txBody>
            <a:bodyPr spcFirstLastPara="1">
              <a:prstTxWarp prst="textCircle">
                <a:avLst/>
              </a:prstTxWarp>
              <a:spAutoFit/>
            </a:bodyPr>
            <a:lstStyle/>
            <a:p>
              <a:pPr>
                <a:defRPr/>
              </a:pPr>
              <a:r>
                <a:rPr lang="pt-BR" sz="1400" b="0" dirty="0">
                  <a:solidFill>
                    <a:schemeClr val="tx1"/>
                  </a:solidFill>
                  <a:latin typeface="Arial" pitchFamily="34" charset="0"/>
                </a:rPr>
                <a:t>Atenção Primária</a:t>
              </a:r>
            </a:p>
          </p:txBody>
        </p:sp>
        <p:sp>
          <p:nvSpPr>
            <p:cNvPr id="5" name="CaixaDeTexto 4"/>
            <p:cNvSpPr txBox="1"/>
            <p:nvPr/>
          </p:nvSpPr>
          <p:spPr>
            <a:xfrm rot="20473473">
              <a:off x="3535429" y="3338109"/>
              <a:ext cx="1785950" cy="646331"/>
            </a:xfrm>
            <a:prstGeom prst="rect">
              <a:avLst/>
            </a:prstGeom>
            <a:noFill/>
          </p:spPr>
          <p:txBody>
            <a:bodyPr spcFirstLastPara="1">
              <a:prstTxWarp prst="textArchDown">
                <a:avLst/>
              </a:prstTxWarp>
              <a:spAutoFit/>
            </a:bodyPr>
            <a:lstStyle/>
            <a:p>
              <a:pPr>
                <a:defRPr/>
              </a:pPr>
              <a:r>
                <a:rPr lang="pt-BR" sz="1500" b="0" dirty="0">
                  <a:solidFill>
                    <a:schemeClr val="tx1"/>
                  </a:solidFill>
                  <a:latin typeface="Arial" pitchFamily="34" charset="0"/>
                </a:rPr>
                <a:t>Município</a:t>
              </a:r>
            </a:p>
          </p:txBody>
        </p:sp>
      </p:grpSp>
      <p:grpSp>
        <p:nvGrpSpPr>
          <p:cNvPr id="6" name="Grupo 74"/>
          <p:cNvGrpSpPr>
            <a:grpSpLocks/>
          </p:cNvGrpSpPr>
          <p:nvPr/>
        </p:nvGrpSpPr>
        <p:grpSpPr bwMode="auto">
          <a:xfrm>
            <a:off x="827584" y="2636912"/>
            <a:ext cx="1563769" cy="1566631"/>
            <a:chOff x="3239267" y="2425891"/>
            <a:chExt cx="1232920" cy="1335749"/>
          </a:xfrm>
        </p:grpSpPr>
        <p:sp>
          <p:nvSpPr>
            <p:cNvPr id="7" name="Elipse 6"/>
            <p:cNvSpPr/>
            <p:nvPr/>
          </p:nvSpPr>
          <p:spPr>
            <a:xfrm>
              <a:off x="3239267" y="2425891"/>
              <a:ext cx="1232920" cy="1335749"/>
            </a:xfrm>
            <a:prstGeom prst="ellipse">
              <a:avLst/>
            </a:prstGeom>
            <a:gradFill rotWithShape="0">
              <a:gsLst>
                <a:gs pos="0">
                  <a:schemeClr val="bg1"/>
                </a:gs>
                <a:gs pos="72000">
                  <a:schemeClr val="bg1"/>
                </a:gs>
                <a:gs pos="100000">
                  <a:schemeClr val="bg1"/>
                </a:gs>
              </a:gsLst>
            </a:gradFill>
            <a:ln>
              <a:gradFill>
                <a:gsLst>
                  <a:gs pos="0">
                    <a:schemeClr val="accent3">
                      <a:lumMod val="60000"/>
                      <a:lumOff val="40000"/>
                    </a:schemeClr>
                  </a:gs>
                  <a:gs pos="50000">
                    <a:schemeClr val="accent3">
                      <a:lumMod val="75000"/>
                    </a:schemeClr>
                  </a:gs>
                  <a:gs pos="100000">
                    <a:schemeClr val="accent3"/>
                  </a:gs>
                </a:gsLst>
                <a:lin ang="5400000" scaled="0"/>
              </a:gradFill>
            </a:ln>
            <a:scene3d>
              <a:camera prst="orthographicFront"/>
              <a:lightRig rig="flat" dir="t"/>
            </a:scene3d>
            <a:sp3d prstMaterial="plastic">
              <a:bevelT w="120900" h="88900"/>
              <a:bevelB w="88900" h="31750" prst="angle"/>
            </a:sp3d>
          </p:spPr>
          <p:style>
            <a:lnRef idx="0">
              <a:scrgbClr r="0" g="0" b="0"/>
            </a:lnRef>
            <a:fillRef idx="3">
              <a:scrgbClr r="0" g="0" b="0"/>
            </a:fillRef>
            <a:effectRef idx="1">
              <a:schemeClr val="accent2">
                <a:hueOff val="0"/>
                <a:satOff val="0"/>
                <a:lumOff val="0"/>
                <a:alphaOff val="0"/>
              </a:schemeClr>
            </a:effectRef>
            <a:fontRef idx="minor">
              <a:schemeClr val="lt1"/>
            </a:fontRef>
          </p:style>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09586" y="2639442"/>
              <a:ext cx="910264" cy="8093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Elipse 9"/>
          <p:cNvSpPr/>
          <p:nvPr/>
        </p:nvSpPr>
        <p:spPr>
          <a:xfrm>
            <a:off x="719691" y="188640"/>
            <a:ext cx="1043997" cy="1036320"/>
          </a:xfrm>
          <a:prstGeom prst="ellipse">
            <a:avLst/>
          </a:prstGeom>
          <a:blipFill>
            <a:blip r:embed="rId3"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Text Box 115"/>
          <p:cNvSpPr txBox="1">
            <a:spLocks noChangeArrowheads="1"/>
          </p:cNvSpPr>
          <p:nvPr/>
        </p:nvSpPr>
        <p:spPr bwMode="auto">
          <a:xfrm>
            <a:off x="35496" y="6525344"/>
            <a:ext cx="20510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200" b="0" dirty="0">
                <a:solidFill>
                  <a:schemeClr val="tx1"/>
                </a:solidFill>
              </a:rPr>
              <a:t>FONTE: MENDES (2011)</a:t>
            </a:r>
          </a:p>
        </p:txBody>
      </p:sp>
      <p:sp>
        <p:nvSpPr>
          <p:cNvPr id="15" name="CaixaDeTexto 14"/>
          <p:cNvSpPr txBox="1"/>
          <p:nvPr/>
        </p:nvSpPr>
        <p:spPr>
          <a:xfrm>
            <a:off x="3275856" y="1783844"/>
            <a:ext cx="5573115" cy="40934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itchFamily="2" charset="2"/>
              <a:buChar char="ü"/>
            </a:pPr>
            <a:r>
              <a:rPr lang="pt-BR" sz="2600" dirty="0" smtClean="0"/>
              <a:t>Especialistas cumprem um </a:t>
            </a:r>
            <a:r>
              <a:rPr lang="pt-BR" sz="2600" b="1" dirty="0" smtClean="0"/>
              <a:t>papel de </a:t>
            </a:r>
            <a:r>
              <a:rPr lang="pt-BR" sz="2600" b="1" dirty="0" err="1" smtClean="0"/>
              <a:t>interconsultor</a:t>
            </a:r>
            <a:r>
              <a:rPr lang="pt-BR" sz="2600" b="1" dirty="0" smtClean="0"/>
              <a:t> e suporte a APS</a:t>
            </a:r>
            <a:r>
              <a:rPr lang="pt-BR" sz="2600" dirty="0" smtClean="0"/>
              <a:t>. </a:t>
            </a:r>
          </a:p>
          <a:p>
            <a:endParaRPr lang="pt-BR" sz="2600" dirty="0" smtClean="0"/>
          </a:p>
          <a:p>
            <a:pPr marL="285750" indent="-285750">
              <a:buFont typeface="Wingdings" pitchFamily="2" charset="2"/>
              <a:buChar char="ü"/>
            </a:pPr>
            <a:r>
              <a:rPr lang="pt-BR" sz="2600" dirty="0" smtClean="0"/>
              <a:t>A combinação de </a:t>
            </a:r>
            <a:r>
              <a:rPr lang="pt-BR" sz="2600" b="1" dirty="0" smtClean="0"/>
              <a:t>sistemas logísticos </a:t>
            </a:r>
            <a:r>
              <a:rPr lang="pt-BR" sz="2600" dirty="0" smtClean="0"/>
              <a:t>(cartão ID, prontuário eletrônico, sistema de regulação e transporte) é o que </a:t>
            </a:r>
            <a:r>
              <a:rPr lang="pt-BR" sz="2600" b="1" dirty="0" smtClean="0"/>
              <a:t>garante a integração</a:t>
            </a:r>
            <a:r>
              <a:rPr lang="pt-BR" sz="2600" dirty="0" smtClean="0"/>
              <a:t>.</a:t>
            </a:r>
          </a:p>
          <a:p>
            <a:pPr marL="285750" indent="-285750">
              <a:buFont typeface="Wingdings" pitchFamily="2" charset="2"/>
              <a:buChar char="ü"/>
            </a:pPr>
            <a:endParaRPr lang="pt-BR" sz="2600" dirty="0" smtClean="0"/>
          </a:p>
          <a:p>
            <a:pPr marL="285750" indent="-285750">
              <a:buFont typeface="Wingdings" pitchFamily="2" charset="2"/>
              <a:buChar char="ü"/>
            </a:pPr>
            <a:r>
              <a:rPr lang="pt-BR" sz="2600" dirty="0" smtClean="0"/>
              <a:t>O Sistema </a:t>
            </a:r>
            <a:r>
              <a:rPr lang="pt-BR" sz="2600" b="1" dirty="0" smtClean="0"/>
              <a:t>de pagamento deve ser por orçamento global.</a:t>
            </a:r>
            <a:endParaRPr lang="pt-BR" sz="2600" dirty="0"/>
          </a:p>
        </p:txBody>
      </p:sp>
      <p:sp>
        <p:nvSpPr>
          <p:cNvPr id="20" name="CaixaDeTexto 19"/>
          <p:cNvSpPr txBox="1"/>
          <p:nvPr/>
        </p:nvSpPr>
        <p:spPr bwMode="auto">
          <a:xfrm rot="561058">
            <a:off x="866062" y="2125622"/>
            <a:ext cx="2023913" cy="639144"/>
          </a:xfrm>
          <a:prstGeom prst="rect">
            <a:avLst/>
          </a:prstGeom>
          <a:noFill/>
        </p:spPr>
        <p:txBody>
          <a:bodyPr spcFirstLastPara="1">
            <a:prstTxWarp prst="textCircle">
              <a:avLst/>
            </a:prstTxWarp>
            <a:spAutoFit/>
          </a:bodyPr>
          <a:lstStyle/>
          <a:p>
            <a:pPr>
              <a:defRPr/>
            </a:pPr>
            <a:r>
              <a:rPr lang="pt-BR" sz="1400" b="0" dirty="0">
                <a:solidFill>
                  <a:schemeClr val="tx1"/>
                </a:solidFill>
                <a:latin typeface="Arial" pitchFamily="34" charset="0"/>
              </a:rPr>
              <a:t>Atenção </a:t>
            </a:r>
            <a:r>
              <a:rPr lang="pt-BR" sz="1400" dirty="0" smtClean="0">
                <a:latin typeface="Arial" pitchFamily="34" charset="0"/>
              </a:rPr>
              <a:t>Secundá</a:t>
            </a:r>
            <a:r>
              <a:rPr lang="pt-BR" sz="1400" b="0" dirty="0" smtClean="0">
                <a:solidFill>
                  <a:schemeClr val="tx1"/>
                </a:solidFill>
                <a:latin typeface="Arial" pitchFamily="34" charset="0"/>
              </a:rPr>
              <a:t>ria</a:t>
            </a:r>
            <a:endParaRPr lang="pt-BR" sz="1400" b="0" dirty="0">
              <a:solidFill>
                <a:schemeClr val="tx1"/>
              </a:solidFill>
              <a:latin typeface="Arial" pitchFamily="34" charset="0"/>
            </a:endParaRPr>
          </a:p>
        </p:txBody>
      </p:sp>
      <p:sp>
        <p:nvSpPr>
          <p:cNvPr id="21" name="CaixaDeTexto 20"/>
          <p:cNvSpPr txBox="1"/>
          <p:nvPr/>
        </p:nvSpPr>
        <p:spPr bwMode="auto">
          <a:xfrm rot="20473473">
            <a:off x="1092617" y="3993320"/>
            <a:ext cx="2023913" cy="639144"/>
          </a:xfrm>
          <a:prstGeom prst="rect">
            <a:avLst/>
          </a:prstGeom>
          <a:noFill/>
        </p:spPr>
        <p:txBody>
          <a:bodyPr spcFirstLastPara="1">
            <a:prstTxWarp prst="textArchDown">
              <a:avLst/>
            </a:prstTxWarp>
            <a:spAutoFit/>
          </a:bodyPr>
          <a:lstStyle/>
          <a:p>
            <a:pPr>
              <a:defRPr/>
            </a:pPr>
            <a:r>
              <a:rPr lang="pt-BR" sz="1500" b="0" dirty="0" smtClean="0">
                <a:solidFill>
                  <a:schemeClr val="tx1"/>
                </a:solidFill>
                <a:latin typeface="Arial" pitchFamily="34" charset="0"/>
              </a:rPr>
              <a:t>Microrregião</a:t>
            </a:r>
            <a:endParaRPr lang="pt-BR" sz="1500" b="0" dirty="0">
              <a:solidFill>
                <a:schemeClr val="tx1"/>
              </a:solidFill>
              <a:latin typeface="Arial" pitchFamily="34" charset="0"/>
            </a:endParaRPr>
          </a:p>
        </p:txBody>
      </p:sp>
      <p:sp>
        <p:nvSpPr>
          <p:cNvPr id="11" name="Título 10"/>
          <p:cNvSpPr>
            <a:spLocks noGrp="1"/>
          </p:cNvSpPr>
          <p:nvPr>
            <p:ph type="title"/>
          </p:nvPr>
        </p:nvSpPr>
        <p:spPr>
          <a:xfrm>
            <a:off x="1917477" y="188640"/>
            <a:ext cx="7226523" cy="990600"/>
          </a:xfrm>
        </p:spPr>
        <p:txBody>
          <a:bodyPr>
            <a:noAutofit/>
          </a:bodyPr>
          <a:lstStyle/>
          <a:p>
            <a:pPr lvl="0"/>
            <a:r>
              <a:rPr lang="pt-BR" sz="3600" b="1" dirty="0"/>
              <a:t>Atenção </a:t>
            </a:r>
            <a:r>
              <a:rPr lang="pt-BR" sz="3600" b="1" dirty="0" smtClean="0"/>
              <a:t>Sec./Média Complexidade</a:t>
            </a:r>
            <a:endParaRPr lang="pt-BR" sz="3600" b="1" dirty="0"/>
          </a:p>
        </p:txBody>
      </p:sp>
      <p:sp>
        <p:nvSpPr>
          <p:cNvPr id="17" name="CaixaDeTexto 16"/>
          <p:cNvSpPr txBox="1"/>
          <p:nvPr/>
        </p:nvSpPr>
        <p:spPr>
          <a:xfrm>
            <a:off x="223935" y="5230941"/>
            <a:ext cx="2731905"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pt-BR" sz="2400" b="1" dirty="0" smtClean="0"/>
              <a:t>Nós da RAS</a:t>
            </a:r>
            <a:endParaRPr lang="pt-BR" sz="2400" b="1" dirty="0"/>
          </a:p>
        </p:txBody>
      </p:sp>
      <p:sp>
        <p:nvSpPr>
          <p:cNvPr id="19" name="Fluxograma: Extrair 18"/>
          <p:cNvSpPr/>
          <p:nvPr/>
        </p:nvSpPr>
        <p:spPr bwMode="auto">
          <a:xfrm>
            <a:off x="623534" y="2776065"/>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23" name="Fluxograma: Extrair 22"/>
          <p:cNvSpPr/>
          <p:nvPr/>
        </p:nvSpPr>
        <p:spPr bwMode="auto">
          <a:xfrm>
            <a:off x="614201" y="3628204"/>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24" name="Fluxograma: Extrair 23"/>
          <p:cNvSpPr/>
          <p:nvPr/>
        </p:nvSpPr>
        <p:spPr bwMode="auto">
          <a:xfrm>
            <a:off x="506308" y="3255815"/>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25" name="Fluxograma: Extrair 24"/>
          <p:cNvSpPr/>
          <p:nvPr/>
        </p:nvSpPr>
        <p:spPr bwMode="auto">
          <a:xfrm>
            <a:off x="2414401" y="2852936"/>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26" name="Fluxograma: Extrair 25"/>
          <p:cNvSpPr/>
          <p:nvPr/>
        </p:nvSpPr>
        <p:spPr bwMode="auto">
          <a:xfrm>
            <a:off x="2486409" y="3284984"/>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27" name="Fluxograma: Extrair 26"/>
          <p:cNvSpPr/>
          <p:nvPr/>
        </p:nvSpPr>
        <p:spPr bwMode="auto">
          <a:xfrm>
            <a:off x="2398371" y="3693099"/>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28" name="Pentágono regular 27"/>
          <p:cNvSpPr/>
          <p:nvPr/>
        </p:nvSpPr>
        <p:spPr bwMode="auto">
          <a:xfrm>
            <a:off x="2483768" y="4293096"/>
            <a:ext cx="142875" cy="126118"/>
          </a:xfrm>
          <a:prstGeom prst="pentagon">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pt-BR" sz="1800" b="0"/>
          </a:p>
        </p:txBody>
      </p:sp>
      <p:sp>
        <p:nvSpPr>
          <p:cNvPr id="29" name="Pentágono regular 28"/>
          <p:cNvSpPr/>
          <p:nvPr/>
        </p:nvSpPr>
        <p:spPr bwMode="auto">
          <a:xfrm>
            <a:off x="2916957" y="3429000"/>
            <a:ext cx="142875" cy="137218"/>
          </a:xfrm>
          <a:prstGeom prst="pentagon">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pt-BR" sz="1800" b="0"/>
          </a:p>
        </p:txBody>
      </p:sp>
      <p:sp>
        <p:nvSpPr>
          <p:cNvPr id="30" name="Pentágono regular 29"/>
          <p:cNvSpPr/>
          <p:nvPr/>
        </p:nvSpPr>
        <p:spPr bwMode="auto">
          <a:xfrm>
            <a:off x="2628925" y="2499694"/>
            <a:ext cx="142875" cy="137218"/>
          </a:xfrm>
          <a:prstGeom prst="pentagon">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pt-BR" sz="1800" b="0"/>
          </a:p>
        </p:txBody>
      </p:sp>
      <p:sp>
        <p:nvSpPr>
          <p:cNvPr id="31" name="Pentágono regular 30"/>
          <p:cNvSpPr/>
          <p:nvPr/>
        </p:nvSpPr>
        <p:spPr bwMode="auto">
          <a:xfrm>
            <a:off x="611560" y="4293096"/>
            <a:ext cx="142875" cy="137218"/>
          </a:xfrm>
          <a:prstGeom prst="pentagon">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pt-BR" sz="1800" b="0"/>
          </a:p>
        </p:txBody>
      </p:sp>
      <p:sp>
        <p:nvSpPr>
          <p:cNvPr id="32" name="Pentágono regular 31"/>
          <p:cNvSpPr/>
          <p:nvPr/>
        </p:nvSpPr>
        <p:spPr bwMode="auto">
          <a:xfrm>
            <a:off x="179512" y="3338331"/>
            <a:ext cx="142875" cy="137218"/>
          </a:xfrm>
          <a:prstGeom prst="pentagon">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pt-BR" sz="1800" b="0"/>
          </a:p>
        </p:txBody>
      </p:sp>
      <p:sp>
        <p:nvSpPr>
          <p:cNvPr id="33" name="Pentágono regular 32"/>
          <p:cNvSpPr/>
          <p:nvPr/>
        </p:nvSpPr>
        <p:spPr bwMode="auto">
          <a:xfrm>
            <a:off x="467544" y="2427686"/>
            <a:ext cx="142875" cy="137218"/>
          </a:xfrm>
          <a:prstGeom prst="pentagon">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pt-BR" sz="1800" b="0"/>
          </a:p>
        </p:txBody>
      </p:sp>
      <p:sp>
        <p:nvSpPr>
          <p:cNvPr id="34" name="Retângulo 33"/>
          <p:cNvSpPr/>
          <p:nvPr/>
        </p:nvSpPr>
        <p:spPr>
          <a:xfrm>
            <a:off x="2664145" y="3861048"/>
            <a:ext cx="377026" cy="369332"/>
          </a:xfrm>
          <a:prstGeom prst="rect">
            <a:avLst/>
          </a:prstGeom>
        </p:spPr>
        <p:txBody>
          <a:bodyPr wrap="none">
            <a:spAutoFit/>
          </a:bodyPr>
          <a:lstStyle/>
          <a:p>
            <a:pPr algn="ctr">
              <a:defRPr/>
            </a:pPr>
            <a:r>
              <a:rPr lang="pt-BR" dirty="0" smtClean="0">
                <a:solidFill>
                  <a:schemeClr val="accent3">
                    <a:lumMod val="60000"/>
                    <a:lumOff val="40000"/>
                  </a:schemeClr>
                </a:solidFill>
                <a:latin typeface="Arial Black" pitchFamily="34" charset="0"/>
              </a:rPr>
              <a:t>H</a:t>
            </a:r>
            <a:endParaRPr lang="pt-BR" dirty="0">
              <a:solidFill>
                <a:schemeClr val="accent3">
                  <a:lumMod val="60000"/>
                  <a:lumOff val="40000"/>
                </a:schemeClr>
              </a:solidFill>
              <a:latin typeface="Arial Black" pitchFamily="34" charset="0"/>
            </a:endParaRPr>
          </a:p>
        </p:txBody>
      </p:sp>
      <p:sp>
        <p:nvSpPr>
          <p:cNvPr id="35" name="Retângulo 34"/>
          <p:cNvSpPr/>
          <p:nvPr/>
        </p:nvSpPr>
        <p:spPr>
          <a:xfrm>
            <a:off x="107504" y="2780928"/>
            <a:ext cx="377026" cy="369332"/>
          </a:xfrm>
          <a:prstGeom prst="rect">
            <a:avLst/>
          </a:prstGeom>
        </p:spPr>
        <p:txBody>
          <a:bodyPr wrap="none">
            <a:spAutoFit/>
          </a:bodyPr>
          <a:lstStyle/>
          <a:p>
            <a:pPr algn="ctr">
              <a:defRPr/>
            </a:pPr>
            <a:r>
              <a:rPr lang="pt-BR" dirty="0" smtClean="0">
                <a:solidFill>
                  <a:schemeClr val="accent3">
                    <a:lumMod val="60000"/>
                    <a:lumOff val="40000"/>
                  </a:schemeClr>
                </a:solidFill>
                <a:latin typeface="Arial Black" pitchFamily="34" charset="0"/>
              </a:rPr>
              <a:t>H</a:t>
            </a:r>
            <a:endParaRPr lang="pt-BR" dirty="0">
              <a:solidFill>
                <a:schemeClr val="accent3">
                  <a:lumMod val="60000"/>
                  <a:lumOff val="40000"/>
                </a:schemeClr>
              </a:solidFill>
              <a:latin typeface="Arial Black" pitchFamily="34" charset="0"/>
            </a:endParaRPr>
          </a:p>
        </p:txBody>
      </p:sp>
    </p:spTree>
    <p:extLst>
      <p:ext uri="{BB962C8B-B14F-4D97-AF65-F5344CB8AC3E}">
        <p14:creationId xmlns:p14="http://schemas.microsoft.com/office/powerpoint/2010/main" xmlns="" val="2642672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upo 76"/>
          <p:cNvGrpSpPr/>
          <p:nvPr/>
        </p:nvGrpSpPr>
        <p:grpSpPr>
          <a:xfrm>
            <a:off x="251520" y="2132856"/>
            <a:ext cx="3253656" cy="3403301"/>
            <a:chOff x="539552" y="2617987"/>
            <a:chExt cx="3253656" cy="3403301"/>
          </a:xfrm>
        </p:grpSpPr>
        <p:grpSp>
          <p:nvGrpSpPr>
            <p:cNvPr id="76" name="Grupo 75"/>
            <p:cNvGrpSpPr/>
            <p:nvPr/>
          </p:nvGrpSpPr>
          <p:grpSpPr>
            <a:xfrm>
              <a:off x="539552" y="2617987"/>
              <a:ext cx="3253656" cy="3403301"/>
              <a:chOff x="539552" y="2564904"/>
              <a:chExt cx="3253656" cy="3403301"/>
            </a:xfrm>
          </p:grpSpPr>
          <p:grpSp>
            <p:nvGrpSpPr>
              <p:cNvPr id="23" name="Grupo 80"/>
              <p:cNvGrpSpPr>
                <a:grpSpLocks/>
              </p:cNvGrpSpPr>
              <p:nvPr/>
            </p:nvGrpSpPr>
            <p:grpSpPr bwMode="auto">
              <a:xfrm>
                <a:off x="539552" y="2564904"/>
                <a:ext cx="3253656" cy="3403301"/>
                <a:chOff x="2236318" y="1247080"/>
                <a:chExt cx="3357586" cy="3857652"/>
              </a:xfrm>
            </p:grpSpPr>
            <p:sp>
              <p:nvSpPr>
                <p:cNvPr id="36" name="Elipse 35"/>
                <p:cNvSpPr/>
                <p:nvPr/>
              </p:nvSpPr>
              <p:spPr>
                <a:xfrm>
                  <a:off x="2236318" y="1247080"/>
                  <a:ext cx="3357586" cy="3857652"/>
                </a:xfrm>
                <a:prstGeom prst="ellipse">
                  <a:avLst/>
                </a:prstGeom>
                <a:solidFill>
                  <a:schemeClr val="accent1">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0163188"/>
                    <a:satOff val="8769"/>
                    <a:lumOff val="2550"/>
                    <a:alphaOff val="0"/>
                  </a:schemeClr>
                </a:fillRef>
                <a:effectRef idx="1">
                  <a:schemeClr val="accent2">
                    <a:hueOff val="-20163188"/>
                    <a:satOff val="8769"/>
                    <a:lumOff val="2550"/>
                    <a:alphaOff val="0"/>
                  </a:schemeClr>
                </a:effectRef>
                <a:fontRef idx="minor">
                  <a:schemeClr val="lt1"/>
                </a:fontRef>
              </p:style>
              <p:txBody>
                <a:bodyPr/>
                <a:lstStyle/>
                <a:p>
                  <a:pPr>
                    <a:defRPr/>
                  </a:pPr>
                  <a:endParaRPr lang="pt-BR" sz="1800" b="0" dirty="0">
                    <a:solidFill>
                      <a:schemeClr val="bg1"/>
                    </a:solidFill>
                  </a:endParaRPr>
                </a:p>
              </p:txBody>
            </p:sp>
            <p:sp>
              <p:nvSpPr>
                <p:cNvPr id="37" name="CaixaDeTexto 36"/>
                <p:cNvSpPr txBox="1"/>
                <p:nvPr/>
              </p:nvSpPr>
              <p:spPr>
                <a:xfrm rot="445195">
                  <a:off x="3218162" y="1832776"/>
                  <a:ext cx="1785950" cy="646331"/>
                </a:xfrm>
                <a:prstGeom prst="rect">
                  <a:avLst/>
                </a:prstGeom>
                <a:noFill/>
              </p:spPr>
              <p:txBody>
                <a:bodyPr spcFirstLastPara="1">
                  <a:prstTxWarp prst="textArchUp">
                    <a:avLst>
                      <a:gd name="adj" fmla="val 13101287"/>
                    </a:avLst>
                  </a:prstTxWarp>
                  <a:spAutoFit/>
                </a:bodyPr>
                <a:lstStyle/>
                <a:p>
                  <a:pPr>
                    <a:defRPr/>
                  </a:pPr>
                  <a:r>
                    <a:rPr lang="pt-BR" sz="1500" b="0" dirty="0">
                      <a:solidFill>
                        <a:schemeClr val="bg1"/>
                      </a:solidFill>
                      <a:latin typeface="Arial" pitchFamily="34" charset="0"/>
                    </a:rPr>
                    <a:t>Atenç</a:t>
                  </a:r>
                  <a:r>
                    <a:rPr lang="pt-BR" sz="1500" b="0" dirty="0">
                      <a:solidFill>
                        <a:schemeClr val="tx1"/>
                      </a:solidFill>
                      <a:latin typeface="Arial" pitchFamily="34" charset="0"/>
                    </a:rPr>
                    <a:t>ão Terciária</a:t>
                  </a:r>
                </a:p>
              </p:txBody>
            </p:sp>
            <p:sp>
              <p:nvSpPr>
                <p:cNvPr id="38" name="CaixaDeTexto 37"/>
                <p:cNvSpPr txBox="1"/>
                <p:nvPr/>
              </p:nvSpPr>
              <p:spPr>
                <a:xfrm rot="20473473">
                  <a:off x="3443383" y="4071838"/>
                  <a:ext cx="1785950" cy="822759"/>
                </a:xfrm>
                <a:prstGeom prst="rect">
                  <a:avLst/>
                </a:prstGeom>
                <a:noFill/>
              </p:spPr>
              <p:txBody>
                <a:bodyPr spcFirstLastPara="1">
                  <a:prstTxWarp prst="textArchDown">
                    <a:avLst/>
                  </a:prstTxWarp>
                  <a:spAutoFit/>
                </a:bodyPr>
                <a:lstStyle/>
                <a:p>
                  <a:pPr>
                    <a:defRPr/>
                  </a:pPr>
                  <a:r>
                    <a:rPr lang="pt-BR" sz="1500" b="0" dirty="0">
                      <a:latin typeface="Arial" pitchFamily="34" charset="0"/>
                    </a:rPr>
                    <a:t>Macrorregião</a:t>
                  </a:r>
                </a:p>
              </p:txBody>
            </p:sp>
          </p:grpSp>
          <p:grpSp>
            <p:nvGrpSpPr>
              <p:cNvPr id="24" name="Grupo 79"/>
              <p:cNvGrpSpPr>
                <a:grpSpLocks/>
              </p:cNvGrpSpPr>
              <p:nvPr/>
            </p:nvGrpSpPr>
            <p:grpSpPr bwMode="auto">
              <a:xfrm>
                <a:off x="840571" y="2895993"/>
                <a:ext cx="2696766" cy="2750651"/>
                <a:chOff x="2550811" y="1609051"/>
                <a:chExt cx="2783059" cy="3118489"/>
              </a:xfrm>
            </p:grpSpPr>
            <p:sp>
              <p:nvSpPr>
                <p:cNvPr id="33" name="Elipse 32"/>
                <p:cNvSpPr/>
                <p:nvPr/>
              </p:nvSpPr>
              <p:spPr>
                <a:xfrm>
                  <a:off x="2550811" y="1609051"/>
                  <a:ext cx="2783059" cy="3118489"/>
                </a:xfrm>
                <a:prstGeom prst="ellipse">
                  <a:avLst/>
                </a:prstGeom>
                <a:solidFill>
                  <a:schemeClr val="tx1">
                    <a:lumMod val="75000"/>
                    <a:lumOff val="25000"/>
                  </a:schemeClr>
                </a:solidFill>
                <a:ln>
                  <a:solidFill>
                    <a:schemeClr val="accent2">
                      <a:lumMod val="75000"/>
                    </a:schemeClr>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13442126"/>
                    <a:satOff val="5846"/>
                    <a:lumOff val="1700"/>
                    <a:alphaOff val="0"/>
                  </a:schemeClr>
                </a:effectRef>
                <a:fontRef idx="minor">
                  <a:schemeClr val="lt1"/>
                </a:fontRef>
              </p:style>
            </p:sp>
            <p:sp>
              <p:nvSpPr>
                <p:cNvPr id="34" name="CaixaDeTexto 33"/>
                <p:cNvSpPr txBox="1"/>
                <p:nvPr/>
              </p:nvSpPr>
              <p:spPr>
                <a:xfrm rot="290531">
                  <a:off x="3202362" y="1868528"/>
                  <a:ext cx="1785950" cy="646331"/>
                </a:xfrm>
                <a:prstGeom prst="rect">
                  <a:avLst/>
                </a:prstGeom>
                <a:noFill/>
              </p:spPr>
              <p:txBody>
                <a:bodyPr spcFirstLastPara="1">
                  <a:prstTxWarp prst="textArchUp">
                    <a:avLst/>
                  </a:prstTxWarp>
                  <a:spAutoFit/>
                </a:bodyPr>
                <a:lstStyle/>
                <a:p>
                  <a:pPr>
                    <a:defRPr/>
                  </a:pPr>
                  <a:r>
                    <a:rPr lang="pt-BR" sz="1400" b="0" dirty="0">
                      <a:solidFill>
                        <a:schemeClr val="tx1"/>
                      </a:solidFill>
                      <a:latin typeface="Arial" pitchFamily="34" charset="0"/>
                    </a:rPr>
                    <a:t>Atenção Secundária</a:t>
                  </a:r>
                </a:p>
              </p:txBody>
            </p:sp>
            <p:sp>
              <p:nvSpPr>
                <p:cNvPr id="35" name="CaixaDeTexto 34"/>
                <p:cNvSpPr txBox="1"/>
                <p:nvPr/>
              </p:nvSpPr>
              <p:spPr>
                <a:xfrm rot="20473473">
                  <a:off x="3454847" y="3821850"/>
                  <a:ext cx="1785950" cy="646331"/>
                </a:xfrm>
                <a:prstGeom prst="rect">
                  <a:avLst/>
                </a:prstGeom>
                <a:noFill/>
              </p:spPr>
              <p:txBody>
                <a:bodyPr spcFirstLastPara="1">
                  <a:prstTxWarp prst="textArchDown">
                    <a:avLst/>
                  </a:prstTxWarp>
                  <a:spAutoFit/>
                </a:bodyPr>
                <a:lstStyle/>
                <a:p>
                  <a:pPr>
                    <a:defRPr/>
                  </a:pPr>
                  <a:r>
                    <a:rPr lang="pt-BR" sz="1500" b="0" dirty="0">
                      <a:solidFill>
                        <a:schemeClr val="tx1"/>
                      </a:solidFill>
                      <a:latin typeface="Arial" pitchFamily="34" charset="0"/>
                    </a:rPr>
                    <a:t>Microrregião</a:t>
                  </a:r>
                </a:p>
              </p:txBody>
            </p:sp>
          </p:grpSp>
          <p:grpSp>
            <p:nvGrpSpPr>
              <p:cNvPr id="25" name="Grupo 78"/>
              <p:cNvGrpSpPr>
                <a:grpSpLocks/>
              </p:cNvGrpSpPr>
              <p:nvPr/>
            </p:nvGrpSpPr>
            <p:grpSpPr bwMode="auto">
              <a:xfrm>
                <a:off x="1157476" y="3262233"/>
                <a:ext cx="2367554" cy="2088199"/>
                <a:chOff x="2877546" y="1977847"/>
                <a:chExt cx="2443833" cy="2366785"/>
              </a:xfrm>
            </p:grpSpPr>
            <p:sp>
              <p:nvSpPr>
                <p:cNvPr id="30" name="Elipse 29"/>
                <p:cNvSpPr/>
                <p:nvPr/>
              </p:nvSpPr>
              <p:spPr>
                <a:xfrm>
                  <a:off x="2877546" y="1977847"/>
                  <a:ext cx="2143140" cy="2366785"/>
                </a:xfrm>
                <a:prstGeom prst="ellipse">
                  <a:avLst/>
                </a:prstGeom>
                <a:solidFill>
                  <a:schemeClr val="accent1">
                    <a:lumMod val="75000"/>
                  </a:schemeClr>
                </a:solidFill>
                <a:ln>
                  <a:solidFill>
                    <a:schemeClr val="tx1"/>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6721063"/>
                    <a:satOff val="2923"/>
                    <a:lumOff val="850"/>
                    <a:alphaOff val="0"/>
                  </a:schemeClr>
                </a:effectRef>
                <a:fontRef idx="minor">
                  <a:schemeClr val="lt1"/>
                </a:fontRef>
              </p:style>
            </p:sp>
            <p:sp>
              <p:nvSpPr>
                <p:cNvPr id="31" name="CaixaDeTexto 30"/>
                <p:cNvSpPr txBox="1"/>
                <p:nvPr/>
              </p:nvSpPr>
              <p:spPr>
                <a:xfrm rot="561058">
                  <a:off x="3316916" y="2279996"/>
                  <a:ext cx="1785950" cy="646331"/>
                </a:xfrm>
                <a:prstGeom prst="rect">
                  <a:avLst/>
                </a:prstGeom>
                <a:noFill/>
              </p:spPr>
              <p:txBody>
                <a:bodyPr spcFirstLastPara="1">
                  <a:prstTxWarp prst="textCircle">
                    <a:avLst/>
                  </a:prstTxWarp>
                  <a:spAutoFit/>
                </a:bodyPr>
                <a:lstStyle/>
                <a:p>
                  <a:pPr>
                    <a:defRPr/>
                  </a:pPr>
                  <a:r>
                    <a:rPr lang="pt-BR" sz="1400" b="0" dirty="0">
                      <a:solidFill>
                        <a:schemeClr val="tx1"/>
                      </a:solidFill>
                      <a:latin typeface="Arial" pitchFamily="34" charset="0"/>
                    </a:rPr>
                    <a:t>Atenção Primária</a:t>
                  </a:r>
                </a:p>
              </p:txBody>
            </p:sp>
            <p:sp>
              <p:nvSpPr>
                <p:cNvPr id="32" name="CaixaDeTexto 31"/>
                <p:cNvSpPr txBox="1"/>
                <p:nvPr/>
              </p:nvSpPr>
              <p:spPr>
                <a:xfrm rot="20473473">
                  <a:off x="3535429" y="3338109"/>
                  <a:ext cx="1785950" cy="646331"/>
                </a:xfrm>
                <a:prstGeom prst="rect">
                  <a:avLst/>
                </a:prstGeom>
                <a:noFill/>
              </p:spPr>
              <p:txBody>
                <a:bodyPr spcFirstLastPara="1">
                  <a:prstTxWarp prst="textArchDown">
                    <a:avLst/>
                  </a:prstTxWarp>
                  <a:spAutoFit/>
                </a:bodyPr>
                <a:lstStyle/>
                <a:p>
                  <a:pPr>
                    <a:defRPr/>
                  </a:pPr>
                  <a:r>
                    <a:rPr lang="pt-BR" sz="1500" b="0" dirty="0" smtClean="0">
                      <a:solidFill>
                        <a:schemeClr val="tx1"/>
                      </a:solidFill>
                      <a:latin typeface="Arial" pitchFamily="34" charset="0"/>
                    </a:rPr>
                    <a:t>Município</a:t>
                  </a:r>
                  <a:endParaRPr lang="pt-BR" sz="1500" b="0" dirty="0">
                    <a:solidFill>
                      <a:schemeClr val="tx1"/>
                    </a:solidFill>
                    <a:latin typeface="Arial" pitchFamily="34" charset="0"/>
                  </a:endParaRPr>
                </a:p>
              </p:txBody>
            </p:sp>
          </p:grpSp>
          <p:grpSp>
            <p:nvGrpSpPr>
              <p:cNvPr id="26" name="Grupo 74"/>
              <p:cNvGrpSpPr>
                <a:grpSpLocks/>
              </p:cNvGrpSpPr>
              <p:nvPr/>
            </p:nvGrpSpPr>
            <p:grpSpPr bwMode="auto">
              <a:xfrm>
                <a:off x="1580528" y="3682394"/>
                <a:ext cx="1195316" cy="1177851"/>
                <a:chOff x="3315318" y="2453953"/>
                <a:chExt cx="1232920" cy="1335749"/>
              </a:xfrm>
            </p:grpSpPr>
            <p:sp>
              <p:nvSpPr>
                <p:cNvPr id="28" name="Elipse 27"/>
                <p:cNvSpPr/>
                <p:nvPr/>
              </p:nvSpPr>
              <p:spPr>
                <a:xfrm>
                  <a:off x="3315318" y="2453953"/>
                  <a:ext cx="1232920" cy="1335749"/>
                </a:xfrm>
                <a:prstGeom prst="ellipse">
                  <a:avLst/>
                </a:prstGeom>
                <a:gradFill rotWithShape="0">
                  <a:gsLst>
                    <a:gs pos="0">
                      <a:schemeClr val="bg1"/>
                    </a:gs>
                    <a:gs pos="72000">
                      <a:schemeClr val="bg1"/>
                    </a:gs>
                    <a:gs pos="100000">
                      <a:schemeClr val="bg1"/>
                    </a:gs>
                  </a:gsLst>
                </a:gradFill>
                <a:ln>
                  <a:gradFill>
                    <a:gsLst>
                      <a:gs pos="0">
                        <a:schemeClr val="accent3">
                          <a:lumMod val="60000"/>
                          <a:lumOff val="40000"/>
                        </a:schemeClr>
                      </a:gs>
                      <a:gs pos="50000">
                        <a:schemeClr val="accent3">
                          <a:lumMod val="75000"/>
                        </a:schemeClr>
                      </a:gs>
                      <a:gs pos="100000">
                        <a:schemeClr val="accent3"/>
                      </a:gs>
                    </a:gsLst>
                    <a:lin ang="5400000" scaled="0"/>
                  </a:gradFill>
                </a:ln>
                <a:scene3d>
                  <a:camera prst="orthographicFront"/>
                  <a:lightRig rig="flat" dir="t"/>
                </a:scene3d>
                <a:sp3d prstMaterial="plastic">
                  <a:bevelT w="120900" h="88900"/>
                  <a:bevelB w="88900" h="31750" prst="angle"/>
                </a:sp3d>
              </p:spPr>
              <p:style>
                <a:lnRef idx="0">
                  <a:scrgbClr r="0" g="0" b="0"/>
                </a:lnRef>
                <a:fillRef idx="3">
                  <a:scrgbClr r="0" g="0" b="0"/>
                </a:fillRef>
                <a:effectRef idx="1">
                  <a:schemeClr val="accent2">
                    <a:hueOff val="0"/>
                    <a:satOff val="0"/>
                    <a:lumOff val="0"/>
                    <a:alphaOff val="0"/>
                  </a:schemeClr>
                </a:effectRef>
                <a:fontRef idx="minor">
                  <a:schemeClr val="lt1"/>
                </a:fontRef>
              </p:style>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4240" y="2780594"/>
                  <a:ext cx="873125" cy="776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73" name="CaixaDeTexto 72"/>
            <p:cNvSpPr txBox="1"/>
            <p:nvPr/>
          </p:nvSpPr>
          <p:spPr bwMode="auto">
            <a:xfrm rot="387043">
              <a:off x="1446727" y="2835504"/>
              <a:ext cx="1730574" cy="570094"/>
            </a:xfrm>
            <a:prstGeom prst="rect">
              <a:avLst/>
            </a:prstGeom>
            <a:noFill/>
          </p:spPr>
          <p:txBody>
            <a:bodyPr spcFirstLastPara="1">
              <a:prstTxWarp prst="textArchUp">
                <a:avLst/>
              </a:prstTxWarp>
              <a:spAutoFit/>
            </a:bodyPr>
            <a:lstStyle/>
            <a:p>
              <a:pPr>
                <a:defRPr/>
              </a:pPr>
              <a:r>
                <a:rPr lang="pt-BR" sz="1400" b="0" dirty="0">
                  <a:latin typeface="Arial" pitchFamily="34" charset="0"/>
                </a:rPr>
                <a:t>Atenção </a:t>
              </a:r>
              <a:r>
                <a:rPr lang="pt-BR" sz="1400" b="0" dirty="0" smtClean="0">
                  <a:latin typeface="Arial" pitchFamily="34" charset="0"/>
                </a:rPr>
                <a:t>Terciária</a:t>
              </a:r>
              <a:endParaRPr lang="pt-BR" sz="1400" b="0" dirty="0">
                <a:latin typeface="Arial" pitchFamily="34" charset="0"/>
              </a:endParaRPr>
            </a:p>
          </p:txBody>
        </p:sp>
      </p:grpSp>
      <p:sp>
        <p:nvSpPr>
          <p:cNvPr id="75" name="Text Box 115"/>
          <p:cNvSpPr txBox="1">
            <a:spLocks noChangeArrowheads="1"/>
          </p:cNvSpPr>
          <p:nvPr/>
        </p:nvSpPr>
        <p:spPr bwMode="auto">
          <a:xfrm>
            <a:off x="35496" y="6525344"/>
            <a:ext cx="20510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200" b="0" dirty="0">
                <a:solidFill>
                  <a:schemeClr val="tx1"/>
                </a:solidFill>
              </a:rPr>
              <a:t>FONTE: MENDES (2011)</a:t>
            </a:r>
          </a:p>
        </p:txBody>
      </p:sp>
      <p:sp>
        <p:nvSpPr>
          <p:cNvPr id="78" name="CaixaDeTexto 77"/>
          <p:cNvSpPr txBox="1"/>
          <p:nvPr/>
        </p:nvSpPr>
        <p:spPr>
          <a:xfrm>
            <a:off x="3635896" y="1947604"/>
            <a:ext cx="5184576"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itchFamily="2" charset="2"/>
              <a:buChar char="ü"/>
            </a:pPr>
            <a:r>
              <a:rPr lang="pt-BR" sz="2400" dirty="0" smtClean="0"/>
              <a:t>Devem ser </a:t>
            </a:r>
            <a:r>
              <a:rPr lang="pt-BR" sz="2400" b="1" dirty="0" smtClean="0"/>
              <a:t>alocados de acordo com a necessidade de micro e macrorregiões</a:t>
            </a:r>
            <a:r>
              <a:rPr lang="pt-BR" sz="2400" dirty="0" smtClean="0"/>
              <a:t>.</a:t>
            </a:r>
          </a:p>
          <a:p>
            <a:pPr marL="285750" indent="-285750">
              <a:buFont typeface="Wingdings" pitchFamily="2" charset="2"/>
              <a:buChar char="ü"/>
            </a:pPr>
            <a:endParaRPr lang="pt-BR" sz="2400" dirty="0" smtClean="0"/>
          </a:p>
          <a:p>
            <a:pPr marL="285750" indent="-285750">
              <a:buFont typeface="Wingdings" pitchFamily="2" charset="2"/>
              <a:buChar char="ü"/>
            </a:pPr>
            <a:r>
              <a:rPr lang="pt-BR" sz="2400" dirty="0" smtClean="0"/>
              <a:t>Devem cumprir a </a:t>
            </a:r>
            <a:r>
              <a:rPr lang="pt-BR" sz="2400" b="1" dirty="0" smtClean="0"/>
              <a:t>função de responder às condições agudas ou aos momentos de </a:t>
            </a:r>
            <a:r>
              <a:rPr lang="pt-BR" sz="2400" b="1" dirty="0" err="1" smtClean="0"/>
              <a:t>agudização</a:t>
            </a:r>
            <a:r>
              <a:rPr lang="pt-BR" sz="2400" b="1" dirty="0" smtClean="0"/>
              <a:t> das condições crônicas</a:t>
            </a:r>
            <a:r>
              <a:rPr lang="pt-BR" sz="2400" dirty="0" smtClean="0"/>
              <a:t>, conforme o estabelecido em diretrizes clínicas baseadas em evidências.</a:t>
            </a:r>
            <a:endParaRPr lang="pt-BR" sz="2400" dirty="0"/>
          </a:p>
        </p:txBody>
      </p:sp>
      <p:sp>
        <p:nvSpPr>
          <p:cNvPr id="27" name="Elipse 26"/>
          <p:cNvSpPr/>
          <p:nvPr/>
        </p:nvSpPr>
        <p:spPr>
          <a:xfrm>
            <a:off x="719691" y="188640"/>
            <a:ext cx="1043997" cy="1036320"/>
          </a:xfrm>
          <a:prstGeom prst="ellipse">
            <a:avLst/>
          </a:prstGeom>
          <a:blipFill>
            <a:blip r:embed="rId4"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9" name="Título 10"/>
          <p:cNvSpPr>
            <a:spLocks noGrp="1"/>
          </p:cNvSpPr>
          <p:nvPr>
            <p:ph type="title"/>
          </p:nvPr>
        </p:nvSpPr>
        <p:spPr>
          <a:xfrm>
            <a:off x="1917477" y="188640"/>
            <a:ext cx="6830987" cy="990600"/>
          </a:xfrm>
        </p:spPr>
        <p:txBody>
          <a:bodyPr>
            <a:noAutofit/>
          </a:bodyPr>
          <a:lstStyle/>
          <a:p>
            <a:pPr lvl="0"/>
            <a:r>
              <a:rPr lang="pt-BR" sz="3600" b="1" dirty="0"/>
              <a:t>Atenção </a:t>
            </a:r>
            <a:r>
              <a:rPr lang="pt-BR" sz="3600" b="1" dirty="0" err="1" smtClean="0"/>
              <a:t>Terc</a:t>
            </a:r>
            <a:r>
              <a:rPr lang="pt-BR" sz="3600" b="1" dirty="0" smtClean="0"/>
              <a:t>./Alta Complexidade</a:t>
            </a:r>
            <a:endParaRPr lang="pt-BR" sz="3600" b="1" dirty="0"/>
          </a:p>
        </p:txBody>
      </p:sp>
      <p:sp>
        <p:nvSpPr>
          <p:cNvPr id="40" name="CaixaDeTexto 39"/>
          <p:cNvSpPr txBox="1"/>
          <p:nvPr/>
        </p:nvSpPr>
        <p:spPr>
          <a:xfrm>
            <a:off x="611561" y="5734997"/>
            <a:ext cx="2520279"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pt-BR" b="1" dirty="0" smtClean="0"/>
              <a:t>Nós da RAS</a:t>
            </a:r>
          </a:p>
          <a:p>
            <a:pPr algn="ctr"/>
            <a:r>
              <a:rPr lang="pt-BR" b="1" dirty="0" smtClean="0"/>
              <a:t> (elementos temáticos)</a:t>
            </a:r>
            <a:endParaRPr lang="pt-BR" b="1" dirty="0"/>
          </a:p>
        </p:txBody>
      </p:sp>
      <p:sp>
        <p:nvSpPr>
          <p:cNvPr id="2" name="Retângulo 1"/>
          <p:cNvSpPr/>
          <p:nvPr/>
        </p:nvSpPr>
        <p:spPr>
          <a:xfrm>
            <a:off x="2915816" y="2775328"/>
            <a:ext cx="377026" cy="369332"/>
          </a:xfrm>
          <a:prstGeom prst="rect">
            <a:avLst/>
          </a:prstGeom>
        </p:spPr>
        <p:txBody>
          <a:bodyPr wrap="none">
            <a:spAutoFit/>
          </a:bodyPr>
          <a:lstStyle/>
          <a:p>
            <a:pPr algn="ctr">
              <a:defRPr/>
            </a:pPr>
            <a:r>
              <a:rPr lang="pt-BR" dirty="0">
                <a:latin typeface="Arial Black" pitchFamily="34" charset="0"/>
              </a:rPr>
              <a:t>H</a:t>
            </a:r>
          </a:p>
        </p:txBody>
      </p:sp>
      <p:sp>
        <p:nvSpPr>
          <p:cNvPr id="3" name="Retângulo 2"/>
          <p:cNvSpPr/>
          <p:nvPr/>
        </p:nvSpPr>
        <p:spPr>
          <a:xfrm>
            <a:off x="360850" y="4283804"/>
            <a:ext cx="377026" cy="369332"/>
          </a:xfrm>
          <a:prstGeom prst="rect">
            <a:avLst/>
          </a:prstGeom>
        </p:spPr>
        <p:txBody>
          <a:bodyPr wrap="none">
            <a:spAutoFit/>
          </a:bodyPr>
          <a:lstStyle/>
          <a:p>
            <a:pPr algn="ctr">
              <a:defRPr/>
            </a:pPr>
            <a:r>
              <a:rPr lang="pt-BR" dirty="0">
                <a:latin typeface="Arial Black" pitchFamily="34" charset="0"/>
              </a:rPr>
              <a:t>H</a:t>
            </a:r>
          </a:p>
        </p:txBody>
      </p:sp>
      <p:sp>
        <p:nvSpPr>
          <p:cNvPr id="41" name="Fluxograma: Extrair 40"/>
          <p:cNvSpPr/>
          <p:nvPr/>
        </p:nvSpPr>
        <p:spPr bwMode="auto">
          <a:xfrm>
            <a:off x="2483768" y="3356992"/>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42" name="Fluxograma: Extrair 41"/>
          <p:cNvSpPr/>
          <p:nvPr/>
        </p:nvSpPr>
        <p:spPr bwMode="auto">
          <a:xfrm>
            <a:off x="2593103" y="3730702"/>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43" name="Fluxograma: Extrair 42"/>
          <p:cNvSpPr/>
          <p:nvPr/>
        </p:nvSpPr>
        <p:spPr bwMode="auto">
          <a:xfrm>
            <a:off x="2486409" y="4162750"/>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44" name="Fluxograma: Extrair 43"/>
          <p:cNvSpPr/>
          <p:nvPr/>
        </p:nvSpPr>
        <p:spPr bwMode="auto">
          <a:xfrm>
            <a:off x="1059633" y="3429000"/>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45" name="Fluxograma: Extrair 44"/>
          <p:cNvSpPr/>
          <p:nvPr/>
        </p:nvSpPr>
        <p:spPr bwMode="auto">
          <a:xfrm>
            <a:off x="1046249" y="3874718"/>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46" name="Fluxograma: Extrair 45"/>
          <p:cNvSpPr/>
          <p:nvPr/>
        </p:nvSpPr>
        <p:spPr bwMode="auto">
          <a:xfrm>
            <a:off x="1187624" y="4234758"/>
            <a:ext cx="213383" cy="202354"/>
          </a:xfrm>
          <a:prstGeom prst="flowChartExtra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47" name="Pentágono regular 46"/>
          <p:cNvSpPr/>
          <p:nvPr/>
        </p:nvSpPr>
        <p:spPr bwMode="auto">
          <a:xfrm>
            <a:off x="827584" y="3219774"/>
            <a:ext cx="142875" cy="137218"/>
          </a:xfrm>
          <a:prstGeom prst="pentagon">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pt-BR" sz="1800" b="0"/>
          </a:p>
        </p:txBody>
      </p:sp>
      <p:sp>
        <p:nvSpPr>
          <p:cNvPr id="48" name="Pentágono regular 47"/>
          <p:cNvSpPr/>
          <p:nvPr/>
        </p:nvSpPr>
        <p:spPr bwMode="auto">
          <a:xfrm>
            <a:off x="828725" y="4365104"/>
            <a:ext cx="142875" cy="137218"/>
          </a:xfrm>
          <a:prstGeom prst="pentagon">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pt-BR" sz="1800" b="0"/>
          </a:p>
        </p:txBody>
      </p:sp>
      <p:sp>
        <p:nvSpPr>
          <p:cNvPr id="49" name="Pentágono regular 48"/>
          <p:cNvSpPr/>
          <p:nvPr/>
        </p:nvSpPr>
        <p:spPr bwMode="auto">
          <a:xfrm>
            <a:off x="2788966" y="3075758"/>
            <a:ext cx="142875" cy="137218"/>
          </a:xfrm>
          <a:prstGeom prst="pentagon">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pt-BR" sz="1800" b="0"/>
          </a:p>
        </p:txBody>
      </p:sp>
      <p:sp>
        <p:nvSpPr>
          <p:cNvPr id="50" name="Pentágono regular 49"/>
          <p:cNvSpPr/>
          <p:nvPr/>
        </p:nvSpPr>
        <p:spPr bwMode="auto">
          <a:xfrm>
            <a:off x="2916957" y="4227886"/>
            <a:ext cx="142875" cy="137218"/>
          </a:xfrm>
          <a:prstGeom prst="pentagon">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pt-BR" sz="1800" b="0"/>
          </a:p>
        </p:txBody>
      </p:sp>
      <p:sp>
        <p:nvSpPr>
          <p:cNvPr id="51" name="Retângulo 50"/>
          <p:cNvSpPr/>
          <p:nvPr/>
        </p:nvSpPr>
        <p:spPr>
          <a:xfrm>
            <a:off x="539552" y="3635732"/>
            <a:ext cx="377026" cy="369332"/>
          </a:xfrm>
          <a:prstGeom prst="rect">
            <a:avLst/>
          </a:prstGeom>
        </p:spPr>
        <p:txBody>
          <a:bodyPr wrap="none">
            <a:spAutoFit/>
          </a:bodyPr>
          <a:lstStyle/>
          <a:p>
            <a:pPr algn="ctr">
              <a:defRPr/>
            </a:pPr>
            <a:r>
              <a:rPr lang="pt-BR" dirty="0" smtClean="0">
                <a:solidFill>
                  <a:schemeClr val="accent3">
                    <a:lumMod val="60000"/>
                    <a:lumOff val="40000"/>
                  </a:schemeClr>
                </a:solidFill>
                <a:latin typeface="Arial Black" pitchFamily="34" charset="0"/>
              </a:rPr>
              <a:t>H</a:t>
            </a:r>
            <a:endParaRPr lang="pt-BR" dirty="0">
              <a:solidFill>
                <a:schemeClr val="accent3">
                  <a:lumMod val="60000"/>
                  <a:lumOff val="40000"/>
                </a:schemeClr>
              </a:solidFill>
              <a:latin typeface="Arial Black" pitchFamily="34" charset="0"/>
            </a:endParaRPr>
          </a:p>
        </p:txBody>
      </p:sp>
    </p:spTree>
    <p:extLst>
      <p:ext uri="{BB962C8B-B14F-4D97-AF65-F5344CB8AC3E}">
        <p14:creationId xmlns:p14="http://schemas.microsoft.com/office/powerpoint/2010/main" xmlns="" val="3190658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8" name="Text Box 115"/>
          <p:cNvSpPr txBox="1">
            <a:spLocks noChangeArrowheads="1"/>
          </p:cNvSpPr>
          <p:nvPr/>
        </p:nvSpPr>
        <p:spPr bwMode="auto">
          <a:xfrm>
            <a:off x="72678" y="6525344"/>
            <a:ext cx="36352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200" b="0" dirty="0">
                <a:solidFill>
                  <a:schemeClr val="tx1"/>
                </a:solidFill>
              </a:rPr>
              <a:t>FONTE: MENDES (</a:t>
            </a:r>
            <a:r>
              <a:rPr lang="pt-BR" sz="1200" b="0" dirty="0" smtClean="0">
                <a:solidFill>
                  <a:schemeClr val="tx1"/>
                </a:solidFill>
              </a:rPr>
              <a:t>2011); LIMA et al (2012)</a:t>
            </a:r>
            <a:endParaRPr lang="pt-BR" sz="1200" b="0" dirty="0">
              <a:solidFill>
                <a:schemeClr val="tx1"/>
              </a:solidFill>
            </a:endParaRPr>
          </a:p>
        </p:txBody>
      </p:sp>
      <p:grpSp>
        <p:nvGrpSpPr>
          <p:cNvPr id="9" name="Grupo 8"/>
          <p:cNvGrpSpPr/>
          <p:nvPr/>
        </p:nvGrpSpPr>
        <p:grpSpPr>
          <a:xfrm>
            <a:off x="114867" y="2204864"/>
            <a:ext cx="4958590" cy="3381221"/>
            <a:chOff x="1743165" y="782818"/>
            <a:chExt cx="6900793" cy="4020959"/>
          </a:xfrm>
        </p:grpSpPr>
        <p:grpSp>
          <p:nvGrpSpPr>
            <p:cNvPr id="2" name="Grupo 56"/>
            <p:cNvGrpSpPr>
              <a:grpSpLocks/>
            </p:cNvGrpSpPr>
            <p:nvPr/>
          </p:nvGrpSpPr>
          <p:grpSpPr bwMode="auto">
            <a:xfrm>
              <a:off x="2848329" y="1210139"/>
              <a:ext cx="5597087" cy="481434"/>
              <a:chOff x="3276954" y="1324103"/>
              <a:chExt cx="5597087" cy="481434"/>
            </a:xfrm>
          </p:grpSpPr>
          <p:sp>
            <p:nvSpPr>
              <p:cNvPr id="23663" name="Rectangle 6"/>
              <p:cNvSpPr>
                <a:spLocks noChangeArrowheads="1"/>
              </p:cNvSpPr>
              <p:nvPr/>
            </p:nvSpPr>
            <p:spPr bwMode="auto">
              <a:xfrm>
                <a:off x="3276954" y="1431589"/>
                <a:ext cx="3466745" cy="288925"/>
              </a:xfrm>
              <a:prstGeom prst="rect">
                <a:avLst/>
              </a:prstGeom>
              <a:gradFill rotWithShape="1">
                <a:gsLst>
                  <a:gs pos="0">
                    <a:srgbClr val="FFCC00"/>
                  </a:gs>
                  <a:gs pos="100000">
                    <a:srgbClr val="765E00">
                      <a:alpha val="42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sz="1800" b="0">
                  <a:solidFill>
                    <a:schemeClr val="tx1"/>
                  </a:solidFill>
                  <a:latin typeface="Calibri" pitchFamily="34" charset="0"/>
                </a:endParaRPr>
              </a:p>
            </p:txBody>
          </p:sp>
          <p:sp>
            <p:nvSpPr>
              <p:cNvPr id="23664" name="Text Box 2"/>
              <p:cNvSpPr txBox="1">
                <a:spLocks noChangeArrowheads="1"/>
              </p:cNvSpPr>
              <p:nvPr/>
            </p:nvSpPr>
            <p:spPr bwMode="auto">
              <a:xfrm rot="10800000">
                <a:off x="6783387" y="1349039"/>
                <a:ext cx="2090653" cy="428625"/>
              </a:xfrm>
              <a:prstGeom prst="rect">
                <a:avLst/>
              </a:prstGeom>
              <a:gradFill rotWithShape="1">
                <a:gsLst>
                  <a:gs pos="0">
                    <a:srgbClr val="FFCC00"/>
                  </a:gs>
                  <a:gs pos="100000">
                    <a:srgbClr val="765E00">
                      <a:alpha val="42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endParaRPr lang="pt-BR" sz="1600">
                  <a:solidFill>
                    <a:schemeClr val="tx1"/>
                  </a:solidFill>
                </a:endParaRPr>
              </a:p>
            </p:txBody>
          </p:sp>
          <p:sp>
            <p:nvSpPr>
              <p:cNvPr id="23665" name="Text Box 7"/>
              <p:cNvSpPr txBox="1">
                <a:spLocks noChangeArrowheads="1"/>
              </p:cNvSpPr>
              <p:nvPr/>
            </p:nvSpPr>
            <p:spPr bwMode="auto">
              <a:xfrm>
                <a:off x="6826249" y="1324103"/>
                <a:ext cx="2047792" cy="481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90000"/>
                  </a:lnSpc>
                  <a:spcBef>
                    <a:spcPct val="50000"/>
                  </a:spcBef>
                </a:pPr>
                <a:r>
                  <a:rPr lang="pt-BR" sz="1200" dirty="0">
                    <a:solidFill>
                      <a:schemeClr val="tx1"/>
                    </a:solidFill>
                  </a:rPr>
                  <a:t>Sistema de Acesso Regulado</a:t>
                </a:r>
              </a:p>
            </p:txBody>
          </p:sp>
        </p:grpSp>
        <p:grpSp>
          <p:nvGrpSpPr>
            <p:cNvPr id="3" name="Grupo 55"/>
            <p:cNvGrpSpPr>
              <a:grpSpLocks/>
            </p:cNvGrpSpPr>
            <p:nvPr/>
          </p:nvGrpSpPr>
          <p:grpSpPr bwMode="auto">
            <a:xfrm>
              <a:off x="2848333" y="1691571"/>
              <a:ext cx="5795625" cy="481432"/>
              <a:chOff x="3276958" y="1805535"/>
              <a:chExt cx="5795625" cy="481432"/>
            </a:xfrm>
          </p:grpSpPr>
          <p:sp>
            <p:nvSpPr>
              <p:cNvPr id="23660" name="Rectangle 6"/>
              <p:cNvSpPr>
                <a:spLocks noChangeArrowheads="1"/>
              </p:cNvSpPr>
              <p:nvPr/>
            </p:nvSpPr>
            <p:spPr bwMode="auto">
              <a:xfrm>
                <a:off x="3276958" y="1901489"/>
                <a:ext cx="3465155" cy="358776"/>
              </a:xfrm>
              <a:prstGeom prst="rect">
                <a:avLst/>
              </a:prstGeom>
              <a:gradFill rotWithShape="1">
                <a:gsLst>
                  <a:gs pos="0">
                    <a:srgbClr val="FFCC00"/>
                  </a:gs>
                  <a:gs pos="100000">
                    <a:srgbClr val="765E00">
                      <a:alpha val="42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sz="1800" b="0">
                  <a:solidFill>
                    <a:schemeClr val="tx1"/>
                  </a:solidFill>
                  <a:latin typeface="Calibri" pitchFamily="34" charset="0"/>
                </a:endParaRPr>
              </a:p>
            </p:txBody>
          </p:sp>
          <p:sp>
            <p:nvSpPr>
              <p:cNvPr id="23661" name="Text Box 2"/>
              <p:cNvSpPr txBox="1">
                <a:spLocks noChangeArrowheads="1"/>
              </p:cNvSpPr>
              <p:nvPr/>
            </p:nvSpPr>
            <p:spPr bwMode="auto">
              <a:xfrm rot="10800000">
                <a:off x="6781799" y="1831639"/>
                <a:ext cx="2092241" cy="428624"/>
              </a:xfrm>
              <a:prstGeom prst="rect">
                <a:avLst/>
              </a:prstGeom>
              <a:gradFill rotWithShape="1">
                <a:gsLst>
                  <a:gs pos="0">
                    <a:srgbClr val="FFCC00"/>
                  </a:gs>
                  <a:gs pos="100000">
                    <a:srgbClr val="765E00">
                      <a:alpha val="42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endParaRPr lang="pt-BR" sz="1600">
                  <a:solidFill>
                    <a:schemeClr val="tx1"/>
                  </a:solidFill>
                </a:endParaRPr>
              </a:p>
            </p:txBody>
          </p:sp>
          <p:sp>
            <p:nvSpPr>
              <p:cNvPr id="23662" name="Text Box 7"/>
              <p:cNvSpPr txBox="1">
                <a:spLocks noChangeArrowheads="1"/>
              </p:cNvSpPr>
              <p:nvPr/>
            </p:nvSpPr>
            <p:spPr bwMode="auto">
              <a:xfrm>
                <a:off x="6635473" y="1805535"/>
                <a:ext cx="2437110" cy="481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90000"/>
                  </a:lnSpc>
                  <a:spcBef>
                    <a:spcPct val="50000"/>
                  </a:spcBef>
                </a:pPr>
                <a:r>
                  <a:rPr lang="pt-BR" sz="1200" dirty="0">
                    <a:solidFill>
                      <a:schemeClr val="tx1"/>
                    </a:solidFill>
                  </a:rPr>
                  <a:t>Registro </a:t>
                </a:r>
                <a:r>
                  <a:rPr lang="pt-BR" sz="1200" dirty="0" smtClean="0">
                    <a:solidFill>
                      <a:schemeClr val="tx1"/>
                    </a:solidFill>
                  </a:rPr>
                  <a:t>Eletrônico em Saúde</a:t>
                </a:r>
                <a:endParaRPr lang="pt-BR" sz="1200" dirty="0">
                  <a:solidFill>
                    <a:schemeClr val="tx1"/>
                  </a:solidFill>
                </a:endParaRPr>
              </a:p>
            </p:txBody>
          </p:sp>
        </p:grpSp>
        <p:grpSp>
          <p:nvGrpSpPr>
            <p:cNvPr id="4" name="Grupo 125"/>
            <p:cNvGrpSpPr>
              <a:grpSpLocks/>
            </p:cNvGrpSpPr>
            <p:nvPr/>
          </p:nvGrpSpPr>
          <p:grpSpPr bwMode="auto">
            <a:xfrm>
              <a:off x="2848330" y="2186799"/>
              <a:ext cx="5778793" cy="450034"/>
              <a:chOff x="2848358" y="2186780"/>
              <a:chExt cx="5778793" cy="450034"/>
            </a:xfrm>
          </p:grpSpPr>
          <p:sp>
            <p:nvSpPr>
              <p:cNvPr id="23657" name="Rectangle 6"/>
              <p:cNvSpPr>
                <a:spLocks noChangeArrowheads="1"/>
              </p:cNvSpPr>
              <p:nvPr/>
            </p:nvSpPr>
            <p:spPr bwMode="auto">
              <a:xfrm>
                <a:off x="2848358" y="2278044"/>
                <a:ext cx="3457219" cy="288925"/>
              </a:xfrm>
              <a:prstGeom prst="rect">
                <a:avLst/>
              </a:prstGeom>
              <a:gradFill rotWithShape="1">
                <a:gsLst>
                  <a:gs pos="0">
                    <a:srgbClr val="FFCC00"/>
                  </a:gs>
                  <a:gs pos="100000">
                    <a:srgbClr val="765E00">
                      <a:alpha val="42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sz="1800" b="0">
                  <a:solidFill>
                    <a:schemeClr val="tx1"/>
                  </a:solidFill>
                  <a:latin typeface="Calibri" pitchFamily="34" charset="0"/>
                </a:endParaRPr>
              </a:p>
            </p:txBody>
          </p:sp>
          <p:sp>
            <p:nvSpPr>
              <p:cNvPr id="23658" name="Text Box 2"/>
              <p:cNvSpPr txBox="1">
                <a:spLocks noChangeArrowheads="1"/>
              </p:cNvSpPr>
              <p:nvPr/>
            </p:nvSpPr>
            <p:spPr bwMode="auto">
              <a:xfrm rot="10800000">
                <a:off x="6345265" y="2189143"/>
                <a:ext cx="2100177" cy="428625"/>
              </a:xfrm>
              <a:prstGeom prst="rect">
                <a:avLst/>
              </a:prstGeom>
              <a:gradFill rotWithShape="1">
                <a:gsLst>
                  <a:gs pos="0">
                    <a:srgbClr val="FFCC00"/>
                  </a:gs>
                  <a:gs pos="100000">
                    <a:srgbClr val="765E00">
                      <a:alpha val="42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endParaRPr lang="pt-BR" sz="1600">
                  <a:solidFill>
                    <a:schemeClr val="tx1"/>
                  </a:solidFill>
                </a:endParaRPr>
              </a:p>
            </p:txBody>
          </p:sp>
          <p:sp>
            <p:nvSpPr>
              <p:cNvPr id="23659" name="Text Box 7"/>
              <p:cNvSpPr txBox="1">
                <a:spLocks noChangeArrowheads="1"/>
              </p:cNvSpPr>
              <p:nvPr/>
            </p:nvSpPr>
            <p:spPr bwMode="auto">
              <a:xfrm>
                <a:off x="6164887" y="2186780"/>
                <a:ext cx="2462264" cy="450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90000"/>
                  </a:lnSpc>
                  <a:spcBef>
                    <a:spcPct val="50000"/>
                  </a:spcBef>
                </a:pPr>
                <a:r>
                  <a:rPr lang="pt-BR" sz="1100" dirty="0">
                    <a:solidFill>
                      <a:schemeClr val="tx1"/>
                    </a:solidFill>
                  </a:rPr>
                  <a:t>Sistema de Transporte em Saúde</a:t>
                </a:r>
              </a:p>
            </p:txBody>
          </p:sp>
        </p:grpSp>
        <p:grpSp>
          <p:nvGrpSpPr>
            <p:cNvPr id="5" name="Grupo 124"/>
            <p:cNvGrpSpPr>
              <a:grpSpLocks/>
            </p:cNvGrpSpPr>
            <p:nvPr/>
          </p:nvGrpSpPr>
          <p:grpSpPr bwMode="auto">
            <a:xfrm>
              <a:off x="2848333" y="2708275"/>
              <a:ext cx="5694413" cy="428625"/>
              <a:chOff x="2848361" y="2708256"/>
              <a:chExt cx="5694413" cy="428625"/>
            </a:xfrm>
          </p:grpSpPr>
          <p:sp>
            <p:nvSpPr>
              <p:cNvPr id="23654" name="Rectangle 15"/>
              <p:cNvSpPr>
                <a:spLocks noChangeArrowheads="1"/>
              </p:cNvSpPr>
              <p:nvPr/>
            </p:nvSpPr>
            <p:spPr bwMode="auto">
              <a:xfrm>
                <a:off x="2848361" y="2787631"/>
                <a:ext cx="3469917" cy="288925"/>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sz="1800" b="0">
                  <a:solidFill>
                    <a:schemeClr val="tx1"/>
                  </a:solidFill>
                  <a:latin typeface="Calibri" pitchFamily="34" charset="0"/>
                </a:endParaRPr>
              </a:p>
            </p:txBody>
          </p:sp>
          <p:sp>
            <p:nvSpPr>
              <p:cNvPr id="23655" name="Text Box 4"/>
              <p:cNvSpPr txBox="1">
                <a:spLocks noChangeArrowheads="1"/>
              </p:cNvSpPr>
              <p:nvPr/>
            </p:nvSpPr>
            <p:spPr bwMode="auto">
              <a:xfrm rot="10800000">
                <a:off x="6354790" y="2708256"/>
                <a:ext cx="2090653" cy="428625"/>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r>
                  <a:rPr lang="pt-BR" sz="1600">
                    <a:solidFill>
                      <a:schemeClr val="tx1"/>
                    </a:solidFill>
                  </a:rPr>
                  <a:t>   </a:t>
                </a: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p:txBody>
          </p:sp>
          <p:sp>
            <p:nvSpPr>
              <p:cNvPr id="23656" name="Text Box 7"/>
              <p:cNvSpPr txBox="1">
                <a:spLocks noChangeArrowheads="1"/>
              </p:cNvSpPr>
              <p:nvPr/>
            </p:nvSpPr>
            <p:spPr bwMode="auto">
              <a:xfrm>
                <a:off x="6204368" y="2752621"/>
                <a:ext cx="2338406" cy="355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80000"/>
                  </a:lnSpc>
                  <a:spcBef>
                    <a:spcPct val="50000"/>
                  </a:spcBef>
                </a:pPr>
                <a:r>
                  <a:rPr lang="pt-BR" sz="900" dirty="0">
                    <a:solidFill>
                      <a:schemeClr val="bg1"/>
                    </a:solidFill>
                  </a:rPr>
                  <a:t>Sistema de Apoio Diagnóstico e Terapêutico</a:t>
                </a:r>
              </a:p>
            </p:txBody>
          </p:sp>
        </p:grpSp>
        <p:grpSp>
          <p:nvGrpSpPr>
            <p:cNvPr id="6" name="Grupo 123"/>
            <p:cNvGrpSpPr>
              <a:grpSpLocks/>
            </p:cNvGrpSpPr>
            <p:nvPr/>
          </p:nvGrpSpPr>
          <p:grpSpPr bwMode="auto">
            <a:xfrm>
              <a:off x="2889179" y="3225800"/>
              <a:ext cx="5593134" cy="428625"/>
              <a:chOff x="2889207" y="3225781"/>
              <a:chExt cx="5593134" cy="428625"/>
            </a:xfrm>
          </p:grpSpPr>
          <p:sp>
            <p:nvSpPr>
              <p:cNvPr id="23651" name="Text Box 4"/>
              <p:cNvSpPr txBox="1">
                <a:spLocks noChangeArrowheads="1"/>
              </p:cNvSpPr>
              <p:nvPr/>
            </p:nvSpPr>
            <p:spPr bwMode="auto">
              <a:xfrm rot="10800000">
                <a:off x="6345267" y="3225781"/>
                <a:ext cx="2100175" cy="428625"/>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r>
                  <a:rPr lang="pt-BR" sz="1600">
                    <a:solidFill>
                      <a:schemeClr val="tx1"/>
                    </a:solidFill>
                  </a:rPr>
                  <a:t>   </a:t>
                </a: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p:txBody>
          </p:sp>
          <p:sp>
            <p:nvSpPr>
              <p:cNvPr id="23652" name="Rectangle 15"/>
              <p:cNvSpPr>
                <a:spLocks noChangeArrowheads="1"/>
              </p:cNvSpPr>
              <p:nvPr/>
            </p:nvSpPr>
            <p:spPr bwMode="auto">
              <a:xfrm>
                <a:off x="2889207" y="3311506"/>
                <a:ext cx="3427484" cy="293385"/>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sz="1800" b="0">
                  <a:solidFill>
                    <a:schemeClr val="tx1"/>
                  </a:solidFill>
                  <a:latin typeface="Calibri" pitchFamily="34" charset="0"/>
                </a:endParaRPr>
              </a:p>
            </p:txBody>
          </p:sp>
          <p:sp>
            <p:nvSpPr>
              <p:cNvPr id="6209" name="Text Box 7"/>
              <p:cNvSpPr txBox="1">
                <a:spLocks noChangeArrowheads="1"/>
              </p:cNvSpPr>
              <p:nvPr/>
            </p:nvSpPr>
            <p:spPr bwMode="auto">
              <a:xfrm>
                <a:off x="6209022" y="3246047"/>
                <a:ext cx="2273319" cy="397704"/>
              </a:xfrm>
              <a:prstGeom prst="rect">
                <a:avLst/>
              </a:prstGeom>
              <a:noFill/>
              <a:ln w="9525">
                <a:noFill/>
                <a:miter lim="800000"/>
                <a:headEnd/>
                <a:tailEnd/>
              </a:ln>
            </p:spPr>
            <p:txBody>
              <a:bodyPr wrap="square">
                <a:spAutoFit/>
              </a:bodyPr>
              <a:lstStyle/>
              <a:p>
                <a:pPr algn="ctr">
                  <a:lnSpc>
                    <a:spcPct val="80000"/>
                  </a:lnSpc>
                  <a:spcBef>
                    <a:spcPct val="50000"/>
                  </a:spcBef>
                  <a:defRPr/>
                </a:pPr>
                <a:r>
                  <a:rPr lang="pt-BR" sz="1050" dirty="0">
                    <a:solidFill>
                      <a:schemeClr val="bg1"/>
                    </a:solidFill>
                    <a:latin typeface="Arial" pitchFamily="34" charset="0"/>
                  </a:rPr>
                  <a:t>Sistema de Assistência Farmacêutica</a:t>
                </a:r>
              </a:p>
            </p:txBody>
          </p:sp>
        </p:grpSp>
        <p:grpSp>
          <p:nvGrpSpPr>
            <p:cNvPr id="7" name="Grupo 51"/>
            <p:cNvGrpSpPr>
              <a:grpSpLocks/>
            </p:cNvGrpSpPr>
            <p:nvPr/>
          </p:nvGrpSpPr>
          <p:grpSpPr bwMode="auto">
            <a:xfrm>
              <a:off x="2848331" y="3768724"/>
              <a:ext cx="5597082" cy="428625"/>
              <a:chOff x="3276956" y="3882688"/>
              <a:chExt cx="5597082" cy="428625"/>
            </a:xfrm>
          </p:grpSpPr>
          <p:sp>
            <p:nvSpPr>
              <p:cNvPr id="23648" name="Text Box 4"/>
              <p:cNvSpPr txBox="1">
                <a:spLocks noChangeArrowheads="1"/>
              </p:cNvSpPr>
              <p:nvPr/>
            </p:nvSpPr>
            <p:spPr bwMode="auto">
              <a:xfrm rot="10800000">
                <a:off x="6781798" y="3882688"/>
                <a:ext cx="2092240" cy="428625"/>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r>
                  <a:rPr lang="pt-BR" sz="1600">
                    <a:solidFill>
                      <a:schemeClr val="tx1"/>
                    </a:solidFill>
                  </a:rPr>
                  <a:t>   </a:t>
                </a: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p:txBody>
          </p:sp>
          <p:sp>
            <p:nvSpPr>
              <p:cNvPr id="23649" name="Rectangle 15"/>
              <p:cNvSpPr>
                <a:spLocks noChangeArrowheads="1"/>
              </p:cNvSpPr>
              <p:nvPr/>
            </p:nvSpPr>
            <p:spPr bwMode="auto">
              <a:xfrm>
                <a:off x="3276956" y="3973177"/>
                <a:ext cx="3468330" cy="288925"/>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sz="1800" b="0">
                  <a:solidFill>
                    <a:schemeClr val="tx1"/>
                  </a:solidFill>
                  <a:latin typeface="Calibri" pitchFamily="34" charset="0"/>
                </a:endParaRPr>
              </a:p>
            </p:txBody>
          </p:sp>
          <p:sp>
            <p:nvSpPr>
              <p:cNvPr id="23650" name="Text Box 7"/>
              <p:cNvSpPr txBox="1">
                <a:spLocks noChangeArrowheads="1"/>
              </p:cNvSpPr>
              <p:nvPr/>
            </p:nvSpPr>
            <p:spPr bwMode="auto">
              <a:xfrm>
                <a:off x="6904530" y="3982043"/>
                <a:ext cx="1872184" cy="27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80000"/>
                  </a:lnSpc>
                  <a:spcBef>
                    <a:spcPct val="50000"/>
                  </a:spcBef>
                </a:pPr>
                <a:r>
                  <a:rPr lang="pt-BR" sz="1200" dirty="0" err="1">
                    <a:solidFill>
                      <a:schemeClr val="bg1"/>
                    </a:solidFill>
                  </a:rPr>
                  <a:t>Teleassistência</a:t>
                </a:r>
                <a:endParaRPr lang="pt-BR" sz="1200" dirty="0">
                  <a:solidFill>
                    <a:schemeClr val="bg1"/>
                  </a:solidFill>
                </a:endParaRPr>
              </a:p>
            </p:txBody>
          </p:sp>
        </p:grpSp>
        <p:grpSp>
          <p:nvGrpSpPr>
            <p:cNvPr id="8" name="Grupo 122"/>
            <p:cNvGrpSpPr>
              <a:grpSpLocks/>
            </p:cNvGrpSpPr>
            <p:nvPr/>
          </p:nvGrpSpPr>
          <p:grpSpPr bwMode="auto">
            <a:xfrm>
              <a:off x="2848331" y="4297362"/>
              <a:ext cx="5707509" cy="428625"/>
              <a:chOff x="2848359" y="4297343"/>
              <a:chExt cx="5707509" cy="428625"/>
            </a:xfrm>
          </p:grpSpPr>
          <p:grpSp>
            <p:nvGrpSpPr>
              <p:cNvPr id="23644" name="Grupo 48"/>
              <p:cNvGrpSpPr>
                <a:grpSpLocks/>
              </p:cNvGrpSpPr>
              <p:nvPr/>
            </p:nvGrpSpPr>
            <p:grpSpPr bwMode="auto">
              <a:xfrm>
                <a:off x="2848359" y="4297343"/>
                <a:ext cx="5597079" cy="428625"/>
                <a:chOff x="3276956" y="4411326"/>
                <a:chExt cx="5597079" cy="428625"/>
              </a:xfrm>
            </p:grpSpPr>
            <p:sp>
              <p:nvSpPr>
                <p:cNvPr id="23646" name="Rectangle 15"/>
                <p:cNvSpPr>
                  <a:spLocks noChangeArrowheads="1"/>
                </p:cNvSpPr>
                <p:nvPr/>
              </p:nvSpPr>
              <p:spPr bwMode="auto">
                <a:xfrm>
                  <a:off x="3276956" y="4490702"/>
                  <a:ext cx="3466743" cy="288925"/>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sz="1800" b="0">
                    <a:solidFill>
                      <a:schemeClr val="tx1"/>
                    </a:solidFill>
                    <a:latin typeface="Calibri" pitchFamily="34" charset="0"/>
                  </a:endParaRPr>
                </a:p>
              </p:txBody>
            </p:sp>
            <p:sp>
              <p:nvSpPr>
                <p:cNvPr id="23647" name="Text Box 4"/>
                <p:cNvSpPr txBox="1">
                  <a:spLocks noChangeArrowheads="1"/>
                </p:cNvSpPr>
                <p:nvPr/>
              </p:nvSpPr>
              <p:spPr bwMode="auto">
                <a:xfrm rot="10800000">
                  <a:off x="6734172" y="4411326"/>
                  <a:ext cx="2139863" cy="428625"/>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r>
                    <a:rPr lang="pt-BR" sz="1600">
                      <a:solidFill>
                        <a:schemeClr val="tx1"/>
                      </a:solidFill>
                    </a:rPr>
                    <a:t>   </a:t>
                  </a: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p:txBody>
            </p:sp>
          </p:grpSp>
          <p:sp>
            <p:nvSpPr>
              <p:cNvPr id="23645" name="Text Box 7"/>
              <p:cNvSpPr txBox="1">
                <a:spLocks noChangeArrowheads="1"/>
              </p:cNvSpPr>
              <p:nvPr/>
            </p:nvSpPr>
            <p:spPr bwMode="auto">
              <a:xfrm>
                <a:off x="6133086" y="4303414"/>
                <a:ext cx="2422782" cy="411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80000"/>
                  </a:lnSpc>
                  <a:spcBef>
                    <a:spcPct val="50000"/>
                  </a:spcBef>
                </a:pPr>
                <a:r>
                  <a:rPr lang="pt-BR" sz="1100" dirty="0">
                    <a:solidFill>
                      <a:schemeClr val="bg1"/>
                    </a:solidFill>
                  </a:rPr>
                  <a:t>Sistema de Informação em Saúde</a:t>
                </a:r>
              </a:p>
            </p:txBody>
          </p:sp>
        </p:grpSp>
        <p:sp>
          <p:nvSpPr>
            <p:cNvPr id="2070" name="Text Box 44"/>
            <p:cNvSpPr txBox="1">
              <a:spLocks noChangeArrowheads="1"/>
            </p:cNvSpPr>
            <p:nvPr/>
          </p:nvSpPr>
          <p:spPr bwMode="auto">
            <a:xfrm rot="10800000">
              <a:off x="1743165" y="2724150"/>
              <a:ext cx="1145657" cy="2000249"/>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endParaRPr lang="pt-BR" sz="200">
                <a:solidFill>
                  <a:schemeClr val="tx1"/>
                </a:solidFill>
              </a:endParaRPr>
            </a:p>
            <a:p>
              <a:pPr algn="ctr" eaLnBrk="1" hangingPunct="1">
                <a:spcBef>
                  <a:spcPct val="5000"/>
                </a:spcBef>
              </a:pPr>
              <a:r>
                <a:rPr lang="pt-BR" sz="1400">
                  <a:solidFill>
                    <a:schemeClr val="tx1"/>
                  </a:solidFill>
                </a:rPr>
                <a:t>SISTEMAS</a:t>
              </a:r>
            </a:p>
            <a:p>
              <a:pPr algn="ctr" eaLnBrk="1" hangingPunct="1">
                <a:spcBef>
                  <a:spcPct val="5000"/>
                </a:spcBef>
              </a:pPr>
              <a:r>
                <a:rPr lang="pt-BR" sz="1400">
                  <a:solidFill>
                    <a:schemeClr val="tx1"/>
                  </a:solidFill>
                </a:rPr>
                <a:t> DE APOIO</a:t>
              </a:r>
            </a:p>
          </p:txBody>
        </p:sp>
        <p:sp>
          <p:nvSpPr>
            <p:cNvPr id="2071" name="Text Box 45"/>
            <p:cNvSpPr txBox="1">
              <a:spLocks noChangeArrowheads="1"/>
            </p:cNvSpPr>
            <p:nvPr/>
          </p:nvSpPr>
          <p:spPr bwMode="auto">
            <a:xfrm rot="10800000">
              <a:off x="1743519" y="1282733"/>
              <a:ext cx="1145660" cy="1462086"/>
            </a:xfrm>
            <a:prstGeom prst="rect">
              <a:avLst/>
            </a:prstGeom>
            <a:gradFill rotWithShape="1">
              <a:gsLst>
                <a:gs pos="0">
                  <a:srgbClr val="FFCC00"/>
                </a:gs>
                <a:gs pos="100000">
                  <a:srgbClr val="765E00">
                    <a:alpha val="42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endParaRPr lang="pt-BR" sz="200" dirty="0">
                <a:solidFill>
                  <a:schemeClr val="tx1"/>
                </a:solidFill>
              </a:endParaRPr>
            </a:p>
            <a:p>
              <a:pPr algn="ctr" eaLnBrk="1" hangingPunct="1">
                <a:spcBef>
                  <a:spcPct val="5000"/>
                </a:spcBef>
              </a:pPr>
              <a:r>
                <a:rPr lang="pt-BR" sz="1400" dirty="0">
                  <a:solidFill>
                    <a:schemeClr val="tx1"/>
                  </a:solidFill>
                </a:rPr>
                <a:t>SISTEMAS</a:t>
              </a:r>
            </a:p>
            <a:p>
              <a:pPr algn="ctr" eaLnBrk="1" hangingPunct="1">
                <a:spcBef>
                  <a:spcPct val="5000"/>
                </a:spcBef>
              </a:pPr>
              <a:r>
                <a:rPr lang="pt-BR" sz="1400" dirty="0">
                  <a:solidFill>
                    <a:schemeClr val="tx1"/>
                  </a:solidFill>
                </a:rPr>
                <a:t> LOGÍSTICOS</a:t>
              </a:r>
            </a:p>
          </p:txBody>
        </p:sp>
        <p:grpSp>
          <p:nvGrpSpPr>
            <p:cNvPr id="12" name="Grupo 46"/>
            <p:cNvGrpSpPr>
              <a:grpSpLocks/>
            </p:cNvGrpSpPr>
            <p:nvPr/>
          </p:nvGrpSpPr>
          <p:grpSpPr bwMode="auto">
            <a:xfrm>
              <a:off x="3336317" y="782818"/>
              <a:ext cx="857249" cy="4019371"/>
              <a:chOff x="3764942" y="896782"/>
              <a:chExt cx="857249" cy="4019371"/>
            </a:xfrm>
          </p:grpSpPr>
          <p:sp>
            <p:nvSpPr>
              <p:cNvPr id="23636" name="Text Box 42"/>
              <p:cNvSpPr txBox="1">
                <a:spLocks noChangeArrowheads="1"/>
              </p:cNvSpPr>
              <p:nvPr/>
            </p:nvSpPr>
            <p:spPr bwMode="auto">
              <a:xfrm rot="16200000">
                <a:off x="2406846" y="2756358"/>
                <a:ext cx="3600450" cy="719139"/>
              </a:xfrm>
              <a:prstGeom prst="rect">
                <a:avLst/>
              </a:prstGeom>
              <a:solidFill>
                <a:srgbClr val="00AC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0"/>
                  </a:spcBef>
                </a:pPr>
                <a:r>
                  <a:rPr lang="pt-BR" sz="1300" dirty="0">
                    <a:solidFill>
                      <a:schemeClr val="tx1"/>
                    </a:solidFill>
                  </a:rPr>
                  <a:t>PONTOS DE ATENÇÃO SECUNDÁRIOS E TERCIÁRIOS</a:t>
                </a:r>
              </a:p>
            </p:txBody>
          </p:sp>
          <p:sp>
            <p:nvSpPr>
              <p:cNvPr id="23637" name="Text Box 28"/>
              <p:cNvSpPr txBox="1">
                <a:spLocks noChangeArrowheads="1"/>
              </p:cNvSpPr>
              <p:nvPr/>
            </p:nvSpPr>
            <p:spPr bwMode="auto">
              <a:xfrm>
                <a:off x="3764942" y="896782"/>
                <a:ext cx="857249" cy="355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90000"/>
                  </a:lnSpc>
                  <a:spcBef>
                    <a:spcPct val="50000"/>
                  </a:spcBef>
                </a:pPr>
                <a:r>
                  <a:rPr lang="pt-BR" sz="1600" dirty="0">
                    <a:solidFill>
                      <a:schemeClr val="tx1"/>
                    </a:solidFill>
                  </a:rPr>
                  <a:t>RT </a:t>
                </a:r>
                <a:endParaRPr lang="pt-BR" sz="1600" baseline="-25000" dirty="0">
                  <a:solidFill>
                    <a:schemeClr val="tx1"/>
                  </a:solidFill>
                </a:endParaRPr>
              </a:p>
            </p:txBody>
          </p:sp>
        </p:grpSp>
        <p:grpSp>
          <p:nvGrpSpPr>
            <p:cNvPr id="13" name="Grupo 47"/>
            <p:cNvGrpSpPr>
              <a:grpSpLocks/>
            </p:cNvGrpSpPr>
            <p:nvPr/>
          </p:nvGrpSpPr>
          <p:grpSpPr bwMode="auto">
            <a:xfrm>
              <a:off x="5140140" y="782818"/>
              <a:ext cx="857250" cy="4020959"/>
              <a:chOff x="5568765" y="907895"/>
              <a:chExt cx="857250" cy="4020958"/>
            </a:xfrm>
          </p:grpSpPr>
          <p:sp>
            <p:nvSpPr>
              <p:cNvPr id="23633" name="Text Box 43"/>
              <p:cNvSpPr txBox="1">
                <a:spLocks noChangeArrowheads="1"/>
              </p:cNvSpPr>
              <p:nvPr/>
            </p:nvSpPr>
            <p:spPr bwMode="auto">
              <a:xfrm rot="16200000">
                <a:off x="4228324" y="2769058"/>
                <a:ext cx="3600450" cy="719139"/>
              </a:xfrm>
              <a:prstGeom prst="rect">
                <a:avLst/>
              </a:prstGeom>
              <a:solidFill>
                <a:srgbClr val="00AC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0"/>
                  </a:spcBef>
                </a:pPr>
                <a:r>
                  <a:rPr lang="pt-BR" sz="1300" dirty="0">
                    <a:solidFill>
                      <a:schemeClr val="tx1"/>
                    </a:solidFill>
                  </a:rPr>
                  <a:t>PONTOS DE ATENÇÃO SECUNDÁRIOS E TERCIÁRIOS</a:t>
                </a:r>
              </a:p>
            </p:txBody>
          </p:sp>
          <p:sp>
            <p:nvSpPr>
              <p:cNvPr id="23634" name="Text Box 28"/>
              <p:cNvSpPr txBox="1">
                <a:spLocks noChangeArrowheads="1"/>
              </p:cNvSpPr>
              <p:nvPr/>
            </p:nvSpPr>
            <p:spPr bwMode="auto">
              <a:xfrm>
                <a:off x="5568765" y="907895"/>
                <a:ext cx="857250" cy="355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90000"/>
                  </a:lnSpc>
                  <a:spcBef>
                    <a:spcPct val="50000"/>
                  </a:spcBef>
                </a:pPr>
                <a:r>
                  <a:rPr lang="pt-BR" sz="1600" dirty="0">
                    <a:solidFill>
                      <a:schemeClr val="tx1"/>
                    </a:solidFill>
                  </a:rPr>
                  <a:t>RT </a:t>
                </a:r>
                <a:endParaRPr lang="pt-BR" sz="1600" baseline="-25000" dirty="0">
                  <a:solidFill>
                    <a:schemeClr val="tx1"/>
                  </a:solidFill>
                </a:endParaRPr>
              </a:p>
            </p:txBody>
          </p:sp>
        </p:grpSp>
      </p:grpSp>
      <p:sp>
        <p:nvSpPr>
          <p:cNvPr id="23" name="CaixaDeTexto 22"/>
          <p:cNvSpPr txBox="1"/>
          <p:nvPr/>
        </p:nvSpPr>
        <p:spPr>
          <a:xfrm>
            <a:off x="5022465" y="2410385"/>
            <a:ext cx="3982499" cy="31700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Wingdings" pitchFamily="2" charset="2"/>
              <a:buChar char="ü"/>
            </a:pPr>
            <a:r>
              <a:rPr lang="pt-BR" sz="2000" dirty="0" smtClean="0"/>
              <a:t>Os sistemas Logísticos e de Apoio necessariamente devem ser </a:t>
            </a:r>
            <a:r>
              <a:rPr lang="pt-BR" sz="2000" b="1" dirty="0" smtClean="0"/>
              <a:t>transversais </a:t>
            </a:r>
            <a:r>
              <a:rPr lang="pt-BR" sz="2000" dirty="0" smtClean="0"/>
              <a:t>a todas as redes temáticas e níveis de atenção.</a:t>
            </a:r>
          </a:p>
          <a:p>
            <a:endParaRPr lang="pt-BR" sz="2000" dirty="0" smtClean="0"/>
          </a:p>
          <a:p>
            <a:pPr marL="285750" indent="-285750">
              <a:buFont typeface="Wingdings" pitchFamily="2" charset="2"/>
              <a:buChar char="ü"/>
            </a:pPr>
            <a:r>
              <a:rPr lang="pt-BR" sz="2000" dirty="0" smtClean="0"/>
              <a:t>Sua articulação é fundamental para proporcionar atenção integral a população dentro de padrões razoáveis de </a:t>
            </a:r>
            <a:r>
              <a:rPr lang="pt-BR" sz="2000" b="1" dirty="0" smtClean="0"/>
              <a:t>custo/efetividade</a:t>
            </a:r>
            <a:r>
              <a:rPr lang="pt-BR" sz="2000" dirty="0" smtClean="0"/>
              <a:t>.</a:t>
            </a:r>
            <a:endParaRPr lang="pt-BR" sz="2000" dirty="0"/>
          </a:p>
        </p:txBody>
      </p:sp>
      <p:sp>
        <p:nvSpPr>
          <p:cNvPr id="44" name="Elipse 43"/>
          <p:cNvSpPr/>
          <p:nvPr/>
        </p:nvSpPr>
        <p:spPr>
          <a:xfrm>
            <a:off x="719691" y="188640"/>
            <a:ext cx="1043997" cy="1036320"/>
          </a:xfrm>
          <a:prstGeom prst="ellipse">
            <a:avLst/>
          </a:prstGeom>
          <a:blipFill>
            <a:blip r:embed="rId3"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5" name="Título 10"/>
          <p:cNvSpPr>
            <a:spLocks noGrp="1"/>
          </p:cNvSpPr>
          <p:nvPr>
            <p:ph type="title"/>
          </p:nvPr>
        </p:nvSpPr>
        <p:spPr>
          <a:xfrm>
            <a:off x="1917477" y="188640"/>
            <a:ext cx="6830987" cy="990600"/>
          </a:xfrm>
        </p:spPr>
        <p:txBody>
          <a:bodyPr>
            <a:noAutofit/>
          </a:bodyPr>
          <a:lstStyle/>
          <a:p>
            <a:pPr lvl="0"/>
            <a:r>
              <a:rPr lang="pt-BR" sz="3600" b="1" dirty="0" smtClean="0"/>
              <a:t>Sistemas Logísticos e de Apoio</a:t>
            </a:r>
            <a:endParaRPr lang="pt-BR" sz="3600" b="1" dirty="0"/>
          </a:p>
        </p:txBody>
      </p:sp>
      <p:grpSp>
        <p:nvGrpSpPr>
          <p:cNvPr id="47" name="Grupo 46"/>
          <p:cNvGrpSpPr/>
          <p:nvPr/>
        </p:nvGrpSpPr>
        <p:grpSpPr>
          <a:xfrm>
            <a:off x="1547945" y="3429000"/>
            <a:ext cx="1151847" cy="1296041"/>
            <a:chOff x="539552" y="2564904"/>
            <a:chExt cx="3253656" cy="3403301"/>
          </a:xfrm>
        </p:grpSpPr>
        <p:grpSp>
          <p:nvGrpSpPr>
            <p:cNvPr id="49" name="Grupo 80"/>
            <p:cNvGrpSpPr>
              <a:grpSpLocks/>
            </p:cNvGrpSpPr>
            <p:nvPr/>
          </p:nvGrpSpPr>
          <p:grpSpPr bwMode="auto">
            <a:xfrm>
              <a:off x="539552" y="2564904"/>
              <a:ext cx="3253656" cy="3403301"/>
              <a:chOff x="2236318" y="1247080"/>
              <a:chExt cx="3357586" cy="3857652"/>
            </a:xfrm>
          </p:grpSpPr>
          <p:sp>
            <p:nvSpPr>
              <p:cNvPr id="61" name="Elipse 60"/>
              <p:cNvSpPr/>
              <p:nvPr/>
            </p:nvSpPr>
            <p:spPr>
              <a:xfrm>
                <a:off x="2236318" y="1247080"/>
                <a:ext cx="3357586" cy="3857652"/>
              </a:xfrm>
              <a:prstGeom prst="ellipse">
                <a:avLst/>
              </a:prstGeom>
              <a:solidFill>
                <a:schemeClr val="accent1">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0163188"/>
                  <a:satOff val="8769"/>
                  <a:lumOff val="2550"/>
                  <a:alphaOff val="0"/>
                </a:schemeClr>
              </a:fillRef>
              <a:effectRef idx="1">
                <a:schemeClr val="accent2">
                  <a:hueOff val="-20163188"/>
                  <a:satOff val="8769"/>
                  <a:lumOff val="2550"/>
                  <a:alphaOff val="0"/>
                </a:schemeClr>
              </a:effectRef>
              <a:fontRef idx="minor">
                <a:schemeClr val="lt1"/>
              </a:fontRef>
            </p:style>
            <p:txBody>
              <a:bodyPr/>
              <a:lstStyle/>
              <a:p>
                <a:pPr>
                  <a:defRPr/>
                </a:pPr>
                <a:endParaRPr lang="pt-BR" sz="1800" b="0" dirty="0">
                  <a:solidFill>
                    <a:schemeClr val="bg1"/>
                  </a:solidFill>
                </a:endParaRPr>
              </a:p>
            </p:txBody>
          </p:sp>
          <p:sp>
            <p:nvSpPr>
              <p:cNvPr id="62" name="CaixaDeTexto 61"/>
              <p:cNvSpPr txBox="1"/>
              <p:nvPr/>
            </p:nvSpPr>
            <p:spPr>
              <a:xfrm rot="445195">
                <a:off x="3218162" y="1832776"/>
                <a:ext cx="1785950" cy="646331"/>
              </a:xfrm>
              <a:prstGeom prst="rect">
                <a:avLst/>
              </a:prstGeom>
              <a:noFill/>
            </p:spPr>
            <p:txBody>
              <a:bodyPr spcFirstLastPara="1">
                <a:prstTxWarp prst="textArchUp">
                  <a:avLst>
                    <a:gd name="adj" fmla="val 13101287"/>
                  </a:avLst>
                </a:prstTxWarp>
                <a:spAutoFit/>
              </a:bodyPr>
              <a:lstStyle/>
              <a:p>
                <a:pPr>
                  <a:defRPr/>
                </a:pPr>
                <a:r>
                  <a:rPr lang="pt-BR" sz="1500" b="0" dirty="0">
                    <a:solidFill>
                      <a:schemeClr val="bg1"/>
                    </a:solidFill>
                    <a:latin typeface="Arial" pitchFamily="34" charset="0"/>
                  </a:rPr>
                  <a:t>Atenç</a:t>
                </a:r>
                <a:r>
                  <a:rPr lang="pt-BR" sz="1500" b="0" dirty="0">
                    <a:solidFill>
                      <a:schemeClr val="tx1"/>
                    </a:solidFill>
                    <a:latin typeface="Arial" pitchFamily="34" charset="0"/>
                  </a:rPr>
                  <a:t>ão Terciária</a:t>
                </a:r>
              </a:p>
            </p:txBody>
          </p:sp>
        </p:grpSp>
        <p:sp>
          <p:nvSpPr>
            <p:cNvPr id="58" name="Elipse 57"/>
            <p:cNvSpPr/>
            <p:nvPr/>
          </p:nvSpPr>
          <p:spPr bwMode="auto">
            <a:xfrm>
              <a:off x="840572" y="2895994"/>
              <a:ext cx="2696766" cy="2750652"/>
            </a:xfrm>
            <a:prstGeom prst="ellipse">
              <a:avLst/>
            </a:prstGeom>
            <a:solidFill>
              <a:schemeClr val="tx1">
                <a:lumMod val="75000"/>
                <a:lumOff val="25000"/>
              </a:schemeClr>
            </a:solidFill>
            <a:ln>
              <a:solidFill>
                <a:schemeClr val="accent2">
                  <a:lumMod val="75000"/>
                </a:schemeClr>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13442126"/>
                <a:satOff val="5846"/>
                <a:lumOff val="1700"/>
                <a:alphaOff val="0"/>
              </a:schemeClr>
            </a:effectRef>
            <a:fontRef idx="minor">
              <a:schemeClr val="lt1"/>
            </a:fontRef>
          </p:style>
        </p:sp>
        <p:sp>
          <p:nvSpPr>
            <p:cNvPr id="55" name="Elipse 54"/>
            <p:cNvSpPr/>
            <p:nvPr/>
          </p:nvSpPr>
          <p:spPr bwMode="auto">
            <a:xfrm>
              <a:off x="1157475" y="3262233"/>
              <a:ext cx="2076247" cy="2088200"/>
            </a:xfrm>
            <a:prstGeom prst="ellipse">
              <a:avLst/>
            </a:prstGeom>
            <a:solidFill>
              <a:schemeClr val="accent1">
                <a:lumMod val="75000"/>
              </a:schemeClr>
            </a:solidFill>
            <a:ln>
              <a:solidFill>
                <a:schemeClr val="tx1"/>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6721063"/>
                <a:satOff val="2923"/>
                <a:lumOff val="850"/>
                <a:alphaOff val="0"/>
              </a:schemeClr>
            </a:effectRef>
            <a:fontRef idx="minor">
              <a:schemeClr val="lt1"/>
            </a:fontRef>
          </p:style>
        </p:sp>
        <p:grpSp>
          <p:nvGrpSpPr>
            <p:cNvPr id="52" name="Grupo 74"/>
            <p:cNvGrpSpPr>
              <a:grpSpLocks/>
            </p:cNvGrpSpPr>
            <p:nvPr/>
          </p:nvGrpSpPr>
          <p:grpSpPr bwMode="auto">
            <a:xfrm>
              <a:off x="1571633" y="3767500"/>
              <a:ext cx="1079399" cy="1092745"/>
              <a:chOff x="3306142" y="2550468"/>
              <a:chExt cx="1113356" cy="1239234"/>
            </a:xfrm>
          </p:grpSpPr>
          <p:sp>
            <p:nvSpPr>
              <p:cNvPr id="53" name="Elipse 52"/>
              <p:cNvSpPr/>
              <p:nvPr/>
            </p:nvSpPr>
            <p:spPr>
              <a:xfrm>
                <a:off x="3306142" y="2550468"/>
                <a:ext cx="1113356" cy="1239234"/>
              </a:xfrm>
              <a:prstGeom prst="ellipse">
                <a:avLst/>
              </a:prstGeom>
              <a:gradFill rotWithShape="0">
                <a:gsLst>
                  <a:gs pos="0">
                    <a:schemeClr val="bg1"/>
                  </a:gs>
                  <a:gs pos="72000">
                    <a:schemeClr val="bg1"/>
                  </a:gs>
                  <a:gs pos="100000">
                    <a:schemeClr val="bg1"/>
                  </a:gs>
                </a:gsLst>
              </a:gradFill>
              <a:ln>
                <a:gradFill>
                  <a:gsLst>
                    <a:gs pos="0">
                      <a:schemeClr val="accent3">
                        <a:lumMod val="60000"/>
                        <a:lumOff val="40000"/>
                      </a:schemeClr>
                    </a:gs>
                    <a:gs pos="50000">
                      <a:schemeClr val="accent3">
                        <a:lumMod val="75000"/>
                      </a:schemeClr>
                    </a:gs>
                    <a:gs pos="100000">
                      <a:schemeClr val="accent3"/>
                    </a:gs>
                  </a:gsLst>
                  <a:lin ang="5400000" scaled="0"/>
                </a:gradFill>
              </a:ln>
              <a:scene3d>
                <a:camera prst="orthographicFront"/>
                <a:lightRig rig="flat" dir="t"/>
              </a:scene3d>
              <a:sp3d prstMaterial="plastic">
                <a:bevelT w="120900" h="88900"/>
                <a:bevelB w="88900" h="31750" prst="angle"/>
              </a:sp3d>
            </p:spPr>
            <p:style>
              <a:lnRef idx="0">
                <a:scrgbClr r="0" g="0" b="0"/>
              </a:lnRef>
              <a:fillRef idx="3">
                <a:scrgbClr r="0" g="0" b="0"/>
              </a:fillRef>
              <a:effectRef idx="1">
                <a:schemeClr val="accent2">
                  <a:hueOff val="0"/>
                  <a:satOff val="0"/>
                  <a:lumOff val="0"/>
                  <a:alphaOff val="0"/>
                </a:schemeClr>
              </a:effectRef>
              <a:fontRef idx="minor">
                <a:schemeClr val="lt1"/>
              </a:fontRef>
            </p:style>
          </p:sp>
          <p:pic>
            <p:nvPicPr>
              <p:cNvPr id="5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4240" y="2780594"/>
                <a:ext cx="873125" cy="776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Tree>
    <p:extLst>
      <p:ext uri="{BB962C8B-B14F-4D97-AF65-F5344CB8AC3E}">
        <p14:creationId xmlns:p14="http://schemas.microsoft.com/office/powerpoint/2010/main" xmlns="" val="931553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8138" y="1196752"/>
            <a:ext cx="5411787" cy="5359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luxograma: Processo alternativo 5"/>
          <p:cNvSpPr/>
          <p:nvPr/>
        </p:nvSpPr>
        <p:spPr>
          <a:xfrm>
            <a:off x="6600808" y="2795442"/>
            <a:ext cx="2071702" cy="1844006"/>
          </a:xfrm>
          <a:prstGeom prst="flowChartAlternateProcess">
            <a:avLst/>
          </a:prstGeom>
          <a:ln>
            <a:solidFill>
              <a:srgbClr val="00B050"/>
            </a:solidFill>
          </a:ln>
          <a:effectLst>
            <a:glow rad="101600">
              <a:schemeClr val="accent4">
                <a:satMod val="175000"/>
                <a:alpha val="40000"/>
              </a:schemeClr>
            </a:glow>
            <a:outerShdw blurRad="50800" dist="38100" dir="5400000" rotWithShape="0">
              <a:srgbClr val="000000">
                <a:alpha val="43137"/>
              </a:srgbClr>
            </a:outerShdw>
          </a:effectLst>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pt-BR" sz="2000" smtClean="0">
                <a:solidFill>
                  <a:srgbClr val="FF0000"/>
                </a:solidFill>
                <a:latin typeface="Calibri" pitchFamily="34" charset="0"/>
              </a:rPr>
              <a:t>GOVERNANÇA</a:t>
            </a:r>
          </a:p>
          <a:p>
            <a:pPr algn="ctr">
              <a:defRPr/>
            </a:pPr>
            <a:r>
              <a:rPr lang="pt-BR" sz="1800" smtClean="0">
                <a:solidFill>
                  <a:srgbClr val="000000"/>
                </a:solidFill>
                <a:latin typeface="Calibri" pitchFamily="34" charset="0"/>
              </a:rPr>
              <a:t>COMISSÕES INTERGESTORES REGIONAIS</a:t>
            </a:r>
          </a:p>
        </p:txBody>
      </p:sp>
      <p:sp>
        <p:nvSpPr>
          <p:cNvPr id="11" name="Divisa 10"/>
          <p:cNvSpPr/>
          <p:nvPr/>
        </p:nvSpPr>
        <p:spPr>
          <a:xfrm>
            <a:off x="5928838" y="2782060"/>
            <a:ext cx="300266" cy="1842874"/>
          </a:xfrm>
          <a:prstGeom prst="chevron">
            <a:avLst/>
          </a:prstGeom>
          <a:ln>
            <a:solidFill>
              <a:srgbClr val="92D050"/>
            </a:solidFill>
          </a:ln>
          <a:effectLst>
            <a:glow rad="101600">
              <a:schemeClr val="accent4">
                <a:satMod val="175000"/>
                <a:alpha val="40000"/>
              </a:schemeClr>
            </a:glow>
            <a:outerShdw blurRad="50800" dist="38100" dir="5400000" rotWithShape="0">
              <a:srgbClr val="000000">
                <a:alpha val="43137"/>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pt-BR" sz="1800" b="0">
              <a:solidFill>
                <a:schemeClr val="tx1"/>
              </a:solidFill>
            </a:endParaRPr>
          </a:p>
        </p:txBody>
      </p:sp>
      <p:sp>
        <p:nvSpPr>
          <p:cNvPr id="12" name="Divisa 11"/>
          <p:cNvSpPr/>
          <p:nvPr/>
        </p:nvSpPr>
        <p:spPr>
          <a:xfrm>
            <a:off x="6215722" y="2782060"/>
            <a:ext cx="300266" cy="1842874"/>
          </a:xfrm>
          <a:prstGeom prst="chevron">
            <a:avLst/>
          </a:prstGeom>
          <a:ln>
            <a:solidFill>
              <a:srgbClr val="92D050"/>
            </a:solidFill>
          </a:ln>
          <a:effectLst>
            <a:glow rad="101600">
              <a:schemeClr val="accent4">
                <a:satMod val="175000"/>
                <a:alpha val="40000"/>
              </a:schemeClr>
            </a:glow>
            <a:outerShdw blurRad="50800" dist="38100" dir="5400000" rotWithShape="0">
              <a:srgbClr val="000000">
                <a:alpha val="43137"/>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pt-BR" sz="1800" b="0">
              <a:solidFill>
                <a:schemeClr val="tx1"/>
              </a:solidFill>
            </a:endParaRPr>
          </a:p>
        </p:txBody>
      </p:sp>
      <p:sp>
        <p:nvSpPr>
          <p:cNvPr id="24588" name="Text Box 12"/>
          <p:cNvSpPr txBox="1">
            <a:spLocks noChangeArrowheads="1"/>
          </p:cNvSpPr>
          <p:nvPr/>
        </p:nvSpPr>
        <p:spPr bwMode="auto">
          <a:xfrm>
            <a:off x="35496" y="6525344"/>
            <a:ext cx="41751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r>
              <a:rPr lang="pt-BR" sz="1400" b="0" dirty="0">
                <a:solidFill>
                  <a:schemeClr val="tx1"/>
                </a:solidFill>
              </a:rPr>
              <a:t>FONTE: MENDES (2011)</a:t>
            </a:r>
          </a:p>
        </p:txBody>
      </p:sp>
      <p:sp>
        <p:nvSpPr>
          <p:cNvPr id="3" name="Divisa 2"/>
          <p:cNvSpPr/>
          <p:nvPr/>
        </p:nvSpPr>
        <p:spPr>
          <a:xfrm>
            <a:off x="5644218" y="2780928"/>
            <a:ext cx="300266" cy="1842874"/>
          </a:xfrm>
          <a:prstGeom prst="chevron">
            <a:avLst/>
          </a:prstGeom>
          <a:ln>
            <a:solidFill>
              <a:srgbClr val="92D050"/>
            </a:solidFill>
          </a:ln>
          <a:effectLst>
            <a:glow rad="101600">
              <a:schemeClr val="accent4">
                <a:satMod val="175000"/>
                <a:alpha val="40000"/>
              </a:schemeClr>
            </a:glow>
            <a:outerShdw blurRad="50800" dist="38100" dir="5400000" rotWithShape="0">
              <a:srgbClr val="000000">
                <a:alpha val="43137"/>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pt-BR" sz="1800" b="0">
              <a:solidFill>
                <a:schemeClr val="tx1"/>
              </a:solidFill>
            </a:endParaRPr>
          </a:p>
        </p:txBody>
      </p:sp>
      <p:sp>
        <p:nvSpPr>
          <p:cNvPr id="13" name="Elipse 12"/>
          <p:cNvSpPr/>
          <p:nvPr/>
        </p:nvSpPr>
        <p:spPr>
          <a:xfrm>
            <a:off x="719691" y="188640"/>
            <a:ext cx="1043997" cy="1036320"/>
          </a:xfrm>
          <a:prstGeom prst="ellipse">
            <a:avLst/>
          </a:prstGeom>
          <a:blipFill>
            <a:blip r:embed="rId4"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Título 10"/>
          <p:cNvSpPr>
            <a:spLocks noGrp="1"/>
          </p:cNvSpPr>
          <p:nvPr>
            <p:ph type="title"/>
          </p:nvPr>
        </p:nvSpPr>
        <p:spPr>
          <a:xfrm>
            <a:off x="2133501" y="188640"/>
            <a:ext cx="5246811" cy="990600"/>
          </a:xfrm>
        </p:spPr>
        <p:txBody>
          <a:bodyPr>
            <a:noAutofit/>
          </a:bodyPr>
          <a:lstStyle/>
          <a:p>
            <a:pPr lvl="0"/>
            <a:r>
              <a:rPr lang="pt-BR" sz="3600" b="1" dirty="0" smtClean="0"/>
              <a:t>Sistema de Governança</a:t>
            </a:r>
            <a:endParaRPr lang="pt-BR" sz="3600" b="1" dirty="0"/>
          </a:p>
        </p:txBody>
      </p:sp>
      <p:sp>
        <p:nvSpPr>
          <p:cNvPr id="2" name="Retângulo 1"/>
          <p:cNvSpPr/>
          <p:nvPr/>
        </p:nvSpPr>
        <p:spPr>
          <a:xfrm>
            <a:off x="5724128" y="1700808"/>
            <a:ext cx="319676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t-BR" sz="2400" dirty="0"/>
              <a:t>A</a:t>
            </a:r>
            <a:r>
              <a:rPr lang="pt-BR" sz="2400" dirty="0" smtClean="0"/>
              <a:t>rranjo </a:t>
            </a:r>
            <a:r>
              <a:rPr lang="pt-BR" sz="2400" dirty="0"/>
              <a:t>de </a:t>
            </a:r>
            <a:r>
              <a:rPr lang="pt-BR" sz="2400" dirty="0" smtClean="0"/>
              <a:t>Estado-rede</a:t>
            </a:r>
          </a:p>
          <a:p>
            <a:r>
              <a:rPr lang="pt-BR" sz="2400" dirty="0" smtClean="0"/>
              <a:t> </a:t>
            </a:r>
            <a:r>
              <a:rPr lang="pt-BR" sz="2400" dirty="0"/>
              <a:t>(CASTELLS, 2000) </a:t>
            </a:r>
          </a:p>
        </p:txBody>
      </p:sp>
      <p:sp>
        <p:nvSpPr>
          <p:cNvPr id="5" name="Retângulo 4"/>
          <p:cNvSpPr/>
          <p:nvPr/>
        </p:nvSpPr>
        <p:spPr>
          <a:xfrm>
            <a:off x="5004048" y="5027692"/>
            <a:ext cx="3916844"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t-BR" sz="2400" dirty="0" smtClean="0"/>
              <a:t>Multiplicidade </a:t>
            </a:r>
            <a:r>
              <a:rPr lang="pt-BR" sz="2400" dirty="0"/>
              <a:t>de poderes públicos que se interconectam pela </a:t>
            </a:r>
            <a:r>
              <a:rPr lang="pt-BR" sz="2400" dirty="0" smtClean="0"/>
              <a:t>interdependência</a:t>
            </a:r>
          </a:p>
          <a:p>
            <a:r>
              <a:rPr lang="pt-BR" sz="2400" dirty="0" smtClean="0"/>
              <a:t> (MEDAUAR</a:t>
            </a:r>
            <a:r>
              <a:rPr lang="pt-BR" sz="2400" dirty="0"/>
              <a:t>, 2003).</a:t>
            </a:r>
          </a:p>
        </p:txBody>
      </p:sp>
    </p:spTree>
    <p:extLst>
      <p:ext uri="{BB962C8B-B14F-4D97-AF65-F5344CB8AC3E}">
        <p14:creationId xmlns:p14="http://schemas.microsoft.com/office/powerpoint/2010/main" xmlns="" val="1590904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Diagrama 37"/>
          <p:cNvGraphicFramePr/>
          <p:nvPr>
            <p:extLst>
              <p:ext uri="{D42A27DB-BD31-4B8C-83A1-F6EECF244321}">
                <p14:modId xmlns:p14="http://schemas.microsoft.com/office/powerpoint/2010/main" xmlns="" val="3876728867"/>
              </p:ext>
            </p:extLst>
          </p:nvPr>
        </p:nvGraphicFramePr>
        <p:xfrm>
          <a:off x="1691681" y="260648"/>
          <a:ext cx="5472607"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Triângulo isósceles 41"/>
          <p:cNvSpPr/>
          <p:nvPr/>
        </p:nvSpPr>
        <p:spPr>
          <a:xfrm>
            <a:off x="3887924" y="2492896"/>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3" name="Triângulo isósceles 42"/>
          <p:cNvSpPr/>
          <p:nvPr/>
        </p:nvSpPr>
        <p:spPr>
          <a:xfrm>
            <a:off x="3563888" y="2132856"/>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4" name="Triângulo isósceles 43"/>
          <p:cNvSpPr/>
          <p:nvPr/>
        </p:nvSpPr>
        <p:spPr>
          <a:xfrm>
            <a:off x="4355976" y="2564904"/>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5" name="Triângulo isósceles 44"/>
          <p:cNvSpPr/>
          <p:nvPr/>
        </p:nvSpPr>
        <p:spPr>
          <a:xfrm>
            <a:off x="4788024" y="2348880"/>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6" name="Triângulo isósceles 45"/>
          <p:cNvSpPr/>
          <p:nvPr/>
        </p:nvSpPr>
        <p:spPr>
          <a:xfrm>
            <a:off x="3923928" y="1628800"/>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7" name="Triângulo isósceles 46"/>
          <p:cNvSpPr/>
          <p:nvPr/>
        </p:nvSpPr>
        <p:spPr>
          <a:xfrm>
            <a:off x="4391980" y="1556792"/>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8" name="Triângulo isósceles 47"/>
          <p:cNvSpPr/>
          <p:nvPr/>
        </p:nvSpPr>
        <p:spPr>
          <a:xfrm>
            <a:off x="4932040" y="1944041"/>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3" name="CaixaDeTexto 2"/>
          <p:cNvSpPr txBox="1"/>
          <p:nvPr/>
        </p:nvSpPr>
        <p:spPr>
          <a:xfrm>
            <a:off x="35496" y="3717032"/>
            <a:ext cx="648071" cy="369332"/>
          </a:xfrm>
          <a:prstGeom prst="rect">
            <a:avLst/>
          </a:prstGeom>
          <a:noFill/>
        </p:spPr>
        <p:txBody>
          <a:bodyPr wrap="square" rtlCol="0">
            <a:spAutoFit/>
          </a:bodyPr>
          <a:lstStyle/>
          <a:p>
            <a:r>
              <a:rPr lang="pt-BR" dirty="0" smtClean="0">
                <a:solidFill>
                  <a:schemeClr val="bg1"/>
                </a:solidFill>
              </a:rPr>
              <a:t>S.A.</a:t>
            </a:r>
            <a:endParaRPr lang="pt-BR" dirty="0">
              <a:solidFill>
                <a:schemeClr val="bg1"/>
              </a:solidFill>
            </a:endParaRPr>
          </a:p>
        </p:txBody>
      </p:sp>
      <p:sp>
        <p:nvSpPr>
          <p:cNvPr id="65" name="Text Box 7"/>
          <p:cNvSpPr txBox="1">
            <a:spLocks noChangeArrowheads="1"/>
          </p:cNvSpPr>
          <p:nvPr/>
        </p:nvSpPr>
        <p:spPr bwMode="auto">
          <a:xfrm>
            <a:off x="179908" y="147816"/>
            <a:ext cx="3455988" cy="369332"/>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0"/>
              </a:spcBef>
            </a:pPr>
            <a:r>
              <a:rPr lang="pt-BR" sz="1800" dirty="0" smtClean="0">
                <a:solidFill>
                  <a:schemeClr val="tx1"/>
                </a:solidFill>
              </a:rPr>
              <a:t>RAS </a:t>
            </a:r>
            <a:r>
              <a:rPr lang="pt-BR" sz="1800" dirty="0">
                <a:solidFill>
                  <a:schemeClr val="tx1"/>
                </a:solidFill>
              </a:rPr>
              <a:t>CONDIÇÕES CRÔNICAS</a:t>
            </a:r>
          </a:p>
        </p:txBody>
      </p:sp>
    </p:spTree>
    <p:extLst>
      <p:ext uri="{BB962C8B-B14F-4D97-AF65-F5344CB8AC3E}">
        <p14:creationId xmlns:p14="http://schemas.microsoft.com/office/powerpoint/2010/main" xmlns="" val="1133945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p:txBody>
          <a:bodyPr>
            <a:noAutofit/>
          </a:bodyPr>
          <a:lstStyle/>
          <a:p>
            <a:r>
              <a:rPr lang="pt-BR" sz="4000" dirty="0"/>
              <a:t>Redes de Atenção à Saúde???</a:t>
            </a:r>
          </a:p>
        </p:txBody>
      </p:sp>
      <p:pic>
        <p:nvPicPr>
          <p:cNvPr id="1028" name="Picture 4" descr="http://www.revistacorpore.com.br/admin/assets/image/curitiba-ed30/sistema-unico-de-saude+sus+gestao-publica.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1763688" y="404664"/>
            <a:ext cx="4176464" cy="3945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2539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Diagrama 36"/>
          <p:cNvGraphicFramePr/>
          <p:nvPr>
            <p:extLst>
              <p:ext uri="{D42A27DB-BD31-4B8C-83A1-F6EECF244321}">
                <p14:modId xmlns:p14="http://schemas.microsoft.com/office/powerpoint/2010/main" xmlns="" val="3258539238"/>
              </p:ext>
            </p:extLst>
          </p:nvPr>
        </p:nvGraphicFramePr>
        <p:xfrm>
          <a:off x="3059833" y="2708920"/>
          <a:ext cx="5472607"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8" name="Diagrama 37"/>
          <p:cNvGraphicFramePr/>
          <p:nvPr>
            <p:extLst>
              <p:ext uri="{D42A27DB-BD31-4B8C-83A1-F6EECF244321}">
                <p14:modId xmlns:p14="http://schemas.microsoft.com/office/powerpoint/2010/main" xmlns="" val="3876728867"/>
              </p:ext>
            </p:extLst>
          </p:nvPr>
        </p:nvGraphicFramePr>
        <p:xfrm>
          <a:off x="1691681" y="260648"/>
          <a:ext cx="5472607" cy="4032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7" name="Diagrama 16"/>
          <p:cNvGraphicFramePr/>
          <p:nvPr>
            <p:extLst>
              <p:ext uri="{D42A27DB-BD31-4B8C-83A1-F6EECF244321}">
                <p14:modId xmlns:p14="http://schemas.microsoft.com/office/powerpoint/2010/main" xmlns="" val="3225163615"/>
              </p:ext>
            </p:extLst>
          </p:nvPr>
        </p:nvGraphicFramePr>
        <p:xfrm>
          <a:off x="107506" y="2276691"/>
          <a:ext cx="5472607" cy="40324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2" name="Triângulo isósceles 41"/>
          <p:cNvSpPr/>
          <p:nvPr/>
        </p:nvSpPr>
        <p:spPr>
          <a:xfrm>
            <a:off x="3887924" y="2492896"/>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3" name="Triângulo isósceles 42"/>
          <p:cNvSpPr/>
          <p:nvPr/>
        </p:nvSpPr>
        <p:spPr>
          <a:xfrm>
            <a:off x="3563888" y="2132856"/>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4" name="Triângulo isósceles 43"/>
          <p:cNvSpPr/>
          <p:nvPr/>
        </p:nvSpPr>
        <p:spPr>
          <a:xfrm>
            <a:off x="4355976" y="2564904"/>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5" name="Triângulo isósceles 44"/>
          <p:cNvSpPr/>
          <p:nvPr/>
        </p:nvSpPr>
        <p:spPr>
          <a:xfrm>
            <a:off x="4788024" y="2348880"/>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6" name="Triângulo isósceles 45"/>
          <p:cNvSpPr/>
          <p:nvPr/>
        </p:nvSpPr>
        <p:spPr>
          <a:xfrm>
            <a:off x="3923928" y="1628800"/>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7" name="Triângulo isósceles 46"/>
          <p:cNvSpPr/>
          <p:nvPr/>
        </p:nvSpPr>
        <p:spPr>
          <a:xfrm>
            <a:off x="4391980" y="1556792"/>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8" name="Triângulo isósceles 47"/>
          <p:cNvSpPr/>
          <p:nvPr/>
        </p:nvSpPr>
        <p:spPr>
          <a:xfrm>
            <a:off x="4932040" y="1944041"/>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9" name="Triângulo isósceles 48"/>
          <p:cNvSpPr/>
          <p:nvPr/>
        </p:nvSpPr>
        <p:spPr>
          <a:xfrm>
            <a:off x="2087724" y="4896369"/>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0" name="Triângulo isósceles 49"/>
          <p:cNvSpPr/>
          <p:nvPr/>
        </p:nvSpPr>
        <p:spPr>
          <a:xfrm>
            <a:off x="1763688" y="4536329"/>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1" name="Triângulo isósceles 50"/>
          <p:cNvSpPr/>
          <p:nvPr/>
        </p:nvSpPr>
        <p:spPr>
          <a:xfrm>
            <a:off x="2555776" y="4968377"/>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2" name="Triângulo isósceles 51"/>
          <p:cNvSpPr/>
          <p:nvPr/>
        </p:nvSpPr>
        <p:spPr>
          <a:xfrm>
            <a:off x="2987824" y="4752353"/>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3" name="Triângulo isósceles 52"/>
          <p:cNvSpPr/>
          <p:nvPr/>
        </p:nvSpPr>
        <p:spPr>
          <a:xfrm>
            <a:off x="2123728" y="4032273"/>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4" name="Triângulo isósceles 53"/>
          <p:cNvSpPr/>
          <p:nvPr/>
        </p:nvSpPr>
        <p:spPr>
          <a:xfrm>
            <a:off x="2591780" y="3960265"/>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5" name="Triângulo isósceles 54"/>
          <p:cNvSpPr/>
          <p:nvPr/>
        </p:nvSpPr>
        <p:spPr>
          <a:xfrm>
            <a:off x="3131840" y="4347514"/>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6" name="Triângulo isósceles 55"/>
          <p:cNvSpPr/>
          <p:nvPr/>
        </p:nvSpPr>
        <p:spPr>
          <a:xfrm>
            <a:off x="5364088" y="4941168"/>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7" name="Triângulo isósceles 56"/>
          <p:cNvSpPr/>
          <p:nvPr/>
        </p:nvSpPr>
        <p:spPr>
          <a:xfrm>
            <a:off x="5040052" y="4581128"/>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8" name="Triângulo isósceles 57"/>
          <p:cNvSpPr/>
          <p:nvPr/>
        </p:nvSpPr>
        <p:spPr>
          <a:xfrm>
            <a:off x="5832140" y="5013176"/>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9" name="Triângulo isósceles 58"/>
          <p:cNvSpPr/>
          <p:nvPr/>
        </p:nvSpPr>
        <p:spPr>
          <a:xfrm>
            <a:off x="6264188" y="4797152"/>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0" name="Triângulo isósceles 59"/>
          <p:cNvSpPr/>
          <p:nvPr/>
        </p:nvSpPr>
        <p:spPr>
          <a:xfrm>
            <a:off x="5400092" y="4077072"/>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1" name="Triângulo isósceles 60"/>
          <p:cNvSpPr/>
          <p:nvPr/>
        </p:nvSpPr>
        <p:spPr>
          <a:xfrm>
            <a:off x="5868144" y="4005064"/>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2" name="Triângulo isósceles 61"/>
          <p:cNvSpPr/>
          <p:nvPr/>
        </p:nvSpPr>
        <p:spPr>
          <a:xfrm>
            <a:off x="6408204" y="4392313"/>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 name="CaixaDeTexto 1"/>
          <p:cNvSpPr txBox="1"/>
          <p:nvPr/>
        </p:nvSpPr>
        <p:spPr>
          <a:xfrm>
            <a:off x="35496" y="1052736"/>
            <a:ext cx="582414" cy="369332"/>
          </a:xfrm>
          <a:prstGeom prst="rect">
            <a:avLst/>
          </a:prstGeom>
          <a:noFill/>
        </p:spPr>
        <p:txBody>
          <a:bodyPr wrap="square" rtlCol="0">
            <a:spAutoFit/>
          </a:bodyPr>
          <a:lstStyle/>
          <a:p>
            <a:r>
              <a:rPr lang="pt-BR" dirty="0" smtClean="0"/>
              <a:t>.</a:t>
            </a:r>
            <a:endParaRPr lang="pt-BR" dirty="0"/>
          </a:p>
        </p:txBody>
      </p:sp>
      <p:sp>
        <p:nvSpPr>
          <p:cNvPr id="3" name="CaixaDeTexto 2"/>
          <p:cNvSpPr txBox="1"/>
          <p:nvPr/>
        </p:nvSpPr>
        <p:spPr>
          <a:xfrm>
            <a:off x="35496" y="3717032"/>
            <a:ext cx="648071" cy="369332"/>
          </a:xfrm>
          <a:prstGeom prst="rect">
            <a:avLst/>
          </a:prstGeom>
          <a:noFill/>
        </p:spPr>
        <p:txBody>
          <a:bodyPr wrap="square" rtlCol="0">
            <a:spAutoFit/>
          </a:bodyPr>
          <a:lstStyle/>
          <a:p>
            <a:r>
              <a:rPr lang="pt-BR" dirty="0" smtClean="0">
                <a:solidFill>
                  <a:schemeClr val="bg1"/>
                </a:solidFill>
              </a:rPr>
              <a:t>S.A.</a:t>
            </a:r>
            <a:endParaRPr lang="pt-BR" dirty="0">
              <a:solidFill>
                <a:schemeClr val="bg1"/>
              </a:solidFill>
            </a:endParaRPr>
          </a:p>
        </p:txBody>
      </p:sp>
      <p:sp>
        <p:nvSpPr>
          <p:cNvPr id="65" name="Text Box 7"/>
          <p:cNvSpPr txBox="1">
            <a:spLocks noChangeArrowheads="1"/>
          </p:cNvSpPr>
          <p:nvPr/>
        </p:nvSpPr>
        <p:spPr bwMode="auto">
          <a:xfrm>
            <a:off x="179908" y="147816"/>
            <a:ext cx="3455988" cy="369332"/>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0"/>
              </a:spcBef>
            </a:pPr>
            <a:r>
              <a:rPr lang="pt-BR" sz="1800" dirty="0" smtClean="0">
                <a:solidFill>
                  <a:schemeClr val="tx1"/>
                </a:solidFill>
              </a:rPr>
              <a:t>RAS </a:t>
            </a:r>
            <a:r>
              <a:rPr lang="pt-BR" sz="1800" dirty="0">
                <a:solidFill>
                  <a:schemeClr val="tx1"/>
                </a:solidFill>
              </a:rPr>
              <a:t>CONDIÇÕES CRÔNICAS</a:t>
            </a:r>
          </a:p>
        </p:txBody>
      </p:sp>
    </p:spTree>
    <p:extLst>
      <p:ext uri="{BB962C8B-B14F-4D97-AF65-F5344CB8AC3E}">
        <p14:creationId xmlns:p14="http://schemas.microsoft.com/office/powerpoint/2010/main" xmlns="" val="1133945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ângulo 28"/>
          <p:cNvSpPr/>
          <p:nvPr/>
        </p:nvSpPr>
        <p:spPr>
          <a:xfrm>
            <a:off x="35496" y="2780928"/>
            <a:ext cx="9144000" cy="432048"/>
          </a:xfrm>
          <a:prstGeom prst="rect">
            <a:avLst/>
          </a:prstGeom>
          <a:gradFill>
            <a:gsLst>
              <a:gs pos="100000">
                <a:srgbClr val="FFC000">
                  <a:shade val="30000"/>
                  <a:satMod val="115000"/>
                  <a:alpha val="26000"/>
                </a:srgbClr>
              </a:gs>
              <a:gs pos="89000">
                <a:srgbClr val="FFC000">
                  <a:shade val="67500"/>
                  <a:satMod val="115000"/>
                </a:srgbClr>
              </a:gs>
              <a:gs pos="0">
                <a:srgbClr val="FFC000">
                  <a:shade val="100000"/>
                  <a:satMod val="115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p:cNvSpPr/>
          <p:nvPr/>
        </p:nvSpPr>
        <p:spPr>
          <a:xfrm>
            <a:off x="36512" y="1988840"/>
            <a:ext cx="9144000" cy="432048"/>
          </a:xfrm>
          <a:prstGeom prst="rect">
            <a:avLst/>
          </a:prstGeom>
          <a:gradFill>
            <a:gsLst>
              <a:gs pos="100000">
                <a:srgbClr val="FFC000">
                  <a:shade val="30000"/>
                  <a:satMod val="115000"/>
                  <a:alpha val="26000"/>
                </a:srgbClr>
              </a:gs>
              <a:gs pos="89000">
                <a:srgbClr val="FFC000">
                  <a:shade val="67500"/>
                  <a:satMod val="115000"/>
                </a:srgbClr>
              </a:gs>
              <a:gs pos="0">
                <a:srgbClr val="FFC000">
                  <a:shade val="100000"/>
                  <a:satMod val="115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36512" y="1052736"/>
            <a:ext cx="9144000" cy="432048"/>
          </a:xfrm>
          <a:prstGeom prst="rect">
            <a:avLst/>
          </a:prstGeom>
          <a:gradFill>
            <a:gsLst>
              <a:gs pos="100000">
                <a:srgbClr val="FFC000">
                  <a:shade val="30000"/>
                  <a:satMod val="115000"/>
                  <a:alpha val="26000"/>
                </a:srgbClr>
              </a:gs>
              <a:gs pos="89000">
                <a:srgbClr val="FFC000">
                  <a:shade val="67500"/>
                  <a:satMod val="115000"/>
                </a:srgbClr>
              </a:gs>
              <a:gs pos="0">
                <a:srgbClr val="FFC000">
                  <a:shade val="100000"/>
                  <a:satMod val="115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36512" y="3717032"/>
            <a:ext cx="9144000" cy="43204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p:cNvSpPr/>
          <p:nvPr/>
        </p:nvSpPr>
        <p:spPr>
          <a:xfrm>
            <a:off x="35496" y="4293096"/>
            <a:ext cx="9144000" cy="43204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36512" y="5445224"/>
            <a:ext cx="9144000" cy="43204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36512" y="4869160"/>
            <a:ext cx="9144000" cy="43204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1" name="Grupo 20"/>
          <p:cNvGrpSpPr/>
          <p:nvPr/>
        </p:nvGrpSpPr>
        <p:grpSpPr>
          <a:xfrm>
            <a:off x="173162" y="2054315"/>
            <a:ext cx="1518518" cy="1158661"/>
            <a:chOff x="1983896" y="1056624"/>
            <a:chExt cx="1518518" cy="1158661"/>
          </a:xfrm>
          <a:solidFill>
            <a:srgbClr val="C00000"/>
          </a:solidFill>
        </p:grpSpPr>
        <p:sp>
          <p:nvSpPr>
            <p:cNvPr id="22" name="Elipse 21"/>
            <p:cNvSpPr/>
            <p:nvPr/>
          </p:nvSpPr>
          <p:spPr>
            <a:xfrm>
              <a:off x="1983896" y="1056624"/>
              <a:ext cx="1518518" cy="1158661"/>
            </a:xfrm>
            <a:prstGeom prst="ellipse">
              <a:avLst/>
            </a:prstGeom>
          </p:spPr>
          <p:style>
            <a:lnRef idx="1">
              <a:schemeClr val="accent1"/>
            </a:lnRef>
            <a:fillRef idx="2">
              <a:schemeClr val="accent1"/>
            </a:fillRef>
            <a:effectRef idx="1">
              <a:schemeClr val="accent1"/>
            </a:effectRef>
            <a:fontRef idx="minor">
              <a:schemeClr val="dk1"/>
            </a:fontRef>
          </p:style>
        </p:sp>
        <p:sp>
          <p:nvSpPr>
            <p:cNvPr id="23" name="Elipse 4"/>
            <p:cNvSpPr/>
            <p:nvPr/>
          </p:nvSpPr>
          <p:spPr>
            <a:xfrm>
              <a:off x="2206278" y="1226306"/>
              <a:ext cx="1073754" cy="81929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kern="1200" dirty="0" smtClean="0"/>
                <a:t>Hospital MACRO</a:t>
              </a:r>
              <a:endParaRPr lang="pt-BR" sz="2000" kern="1200" dirty="0"/>
            </a:p>
          </p:txBody>
        </p:sp>
      </p:grpSp>
      <p:sp>
        <p:nvSpPr>
          <p:cNvPr id="36" name="Chave direita 35"/>
          <p:cNvSpPr/>
          <p:nvPr/>
        </p:nvSpPr>
        <p:spPr>
          <a:xfrm>
            <a:off x="8208912" y="332656"/>
            <a:ext cx="539552" cy="6048672"/>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aphicFrame>
        <p:nvGraphicFramePr>
          <p:cNvPr id="37" name="Diagrama 36"/>
          <p:cNvGraphicFramePr/>
          <p:nvPr>
            <p:extLst>
              <p:ext uri="{D42A27DB-BD31-4B8C-83A1-F6EECF244321}">
                <p14:modId xmlns:p14="http://schemas.microsoft.com/office/powerpoint/2010/main" xmlns="" val="50237910"/>
              </p:ext>
            </p:extLst>
          </p:nvPr>
        </p:nvGraphicFramePr>
        <p:xfrm>
          <a:off x="3059833" y="2708920"/>
          <a:ext cx="5472607"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8" name="Diagrama 37"/>
          <p:cNvGraphicFramePr/>
          <p:nvPr>
            <p:extLst>
              <p:ext uri="{D42A27DB-BD31-4B8C-83A1-F6EECF244321}">
                <p14:modId xmlns:p14="http://schemas.microsoft.com/office/powerpoint/2010/main" xmlns="" val="3803528768"/>
              </p:ext>
            </p:extLst>
          </p:nvPr>
        </p:nvGraphicFramePr>
        <p:xfrm>
          <a:off x="1691681" y="260648"/>
          <a:ext cx="5472607" cy="4032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7" name="Diagrama 16"/>
          <p:cNvGraphicFramePr/>
          <p:nvPr>
            <p:extLst>
              <p:ext uri="{D42A27DB-BD31-4B8C-83A1-F6EECF244321}">
                <p14:modId xmlns:p14="http://schemas.microsoft.com/office/powerpoint/2010/main" xmlns="" val="1192989980"/>
              </p:ext>
            </p:extLst>
          </p:nvPr>
        </p:nvGraphicFramePr>
        <p:xfrm>
          <a:off x="107506" y="2276691"/>
          <a:ext cx="5472607" cy="40324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39" name="Grupo 38"/>
          <p:cNvGrpSpPr/>
          <p:nvPr/>
        </p:nvGrpSpPr>
        <p:grpSpPr>
          <a:xfrm>
            <a:off x="6581874" y="1531126"/>
            <a:ext cx="1518518" cy="1158661"/>
            <a:chOff x="1983896" y="1056624"/>
            <a:chExt cx="1518518" cy="1158661"/>
          </a:xfrm>
          <a:solidFill>
            <a:srgbClr val="C00000"/>
          </a:solidFill>
        </p:grpSpPr>
        <p:sp>
          <p:nvSpPr>
            <p:cNvPr id="40" name="Elipse 39"/>
            <p:cNvSpPr/>
            <p:nvPr/>
          </p:nvSpPr>
          <p:spPr>
            <a:xfrm>
              <a:off x="1983896" y="1056624"/>
              <a:ext cx="1518518" cy="1158661"/>
            </a:xfrm>
            <a:prstGeom prst="ellipse">
              <a:avLst/>
            </a:prstGeom>
          </p:spPr>
          <p:style>
            <a:lnRef idx="1">
              <a:schemeClr val="accent1"/>
            </a:lnRef>
            <a:fillRef idx="2">
              <a:schemeClr val="accent1"/>
            </a:fillRef>
            <a:effectRef idx="1">
              <a:schemeClr val="accent1"/>
            </a:effectRef>
            <a:fontRef idx="minor">
              <a:schemeClr val="dk1"/>
            </a:fontRef>
          </p:style>
        </p:sp>
        <p:sp>
          <p:nvSpPr>
            <p:cNvPr id="41" name="Elipse 4"/>
            <p:cNvSpPr/>
            <p:nvPr/>
          </p:nvSpPr>
          <p:spPr>
            <a:xfrm>
              <a:off x="2206278" y="1226306"/>
              <a:ext cx="1073754" cy="81929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kern="1200" dirty="0" smtClean="0"/>
                <a:t>Hospital MACRO</a:t>
              </a:r>
              <a:endParaRPr lang="pt-BR" sz="2000" kern="1200" dirty="0"/>
            </a:p>
          </p:txBody>
        </p:sp>
      </p:grpSp>
      <p:sp>
        <p:nvSpPr>
          <p:cNvPr id="42" name="Triângulo isósceles 41"/>
          <p:cNvSpPr/>
          <p:nvPr/>
        </p:nvSpPr>
        <p:spPr>
          <a:xfrm>
            <a:off x="3887924" y="2492896"/>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3" name="Triângulo isósceles 42"/>
          <p:cNvSpPr/>
          <p:nvPr/>
        </p:nvSpPr>
        <p:spPr>
          <a:xfrm>
            <a:off x="3563888" y="2132856"/>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4" name="Triângulo isósceles 43"/>
          <p:cNvSpPr/>
          <p:nvPr/>
        </p:nvSpPr>
        <p:spPr>
          <a:xfrm>
            <a:off x="4355976" y="2564904"/>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5" name="Triângulo isósceles 44"/>
          <p:cNvSpPr/>
          <p:nvPr/>
        </p:nvSpPr>
        <p:spPr>
          <a:xfrm>
            <a:off x="4788024" y="2348880"/>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6" name="Triângulo isósceles 45"/>
          <p:cNvSpPr/>
          <p:nvPr/>
        </p:nvSpPr>
        <p:spPr>
          <a:xfrm>
            <a:off x="3923928" y="1628800"/>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7" name="Triângulo isósceles 46"/>
          <p:cNvSpPr/>
          <p:nvPr/>
        </p:nvSpPr>
        <p:spPr>
          <a:xfrm>
            <a:off x="4391980" y="1556792"/>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8" name="Triângulo isósceles 47"/>
          <p:cNvSpPr/>
          <p:nvPr/>
        </p:nvSpPr>
        <p:spPr>
          <a:xfrm>
            <a:off x="4932040" y="1944041"/>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9" name="Triângulo isósceles 48"/>
          <p:cNvSpPr/>
          <p:nvPr/>
        </p:nvSpPr>
        <p:spPr>
          <a:xfrm>
            <a:off x="2087724" y="4896369"/>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0" name="Triângulo isósceles 49"/>
          <p:cNvSpPr/>
          <p:nvPr/>
        </p:nvSpPr>
        <p:spPr>
          <a:xfrm>
            <a:off x="1763688" y="4536329"/>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1" name="Triângulo isósceles 50"/>
          <p:cNvSpPr/>
          <p:nvPr/>
        </p:nvSpPr>
        <p:spPr>
          <a:xfrm>
            <a:off x="2555776" y="4968377"/>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2" name="Triângulo isósceles 51"/>
          <p:cNvSpPr/>
          <p:nvPr/>
        </p:nvSpPr>
        <p:spPr>
          <a:xfrm>
            <a:off x="2987824" y="4752353"/>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3" name="Triângulo isósceles 52"/>
          <p:cNvSpPr/>
          <p:nvPr/>
        </p:nvSpPr>
        <p:spPr>
          <a:xfrm>
            <a:off x="2123728" y="4032273"/>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4" name="Triângulo isósceles 53"/>
          <p:cNvSpPr/>
          <p:nvPr/>
        </p:nvSpPr>
        <p:spPr>
          <a:xfrm>
            <a:off x="2591780" y="3960265"/>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5" name="Triângulo isósceles 54"/>
          <p:cNvSpPr/>
          <p:nvPr/>
        </p:nvSpPr>
        <p:spPr>
          <a:xfrm>
            <a:off x="3131840" y="4347514"/>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6" name="Triângulo isósceles 55"/>
          <p:cNvSpPr/>
          <p:nvPr/>
        </p:nvSpPr>
        <p:spPr>
          <a:xfrm>
            <a:off x="5364088" y="4941168"/>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7" name="Triângulo isósceles 56"/>
          <p:cNvSpPr/>
          <p:nvPr/>
        </p:nvSpPr>
        <p:spPr>
          <a:xfrm>
            <a:off x="5040052" y="4581128"/>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8" name="Triângulo isósceles 57"/>
          <p:cNvSpPr/>
          <p:nvPr/>
        </p:nvSpPr>
        <p:spPr>
          <a:xfrm>
            <a:off x="5832140" y="5013176"/>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9" name="Triângulo isósceles 58"/>
          <p:cNvSpPr/>
          <p:nvPr/>
        </p:nvSpPr>
        <p:spPr>
          <a:xfrm>
            <a:off x="6264188" y="4797152"/>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0" name="Triângulo isósceles 59"/>
          <p:cNvSpPr/>
          <p:nvPr/>
        </p:nvSpPr>
        <p:spPr>
          <a:xfrm>
            <a:off x="5400092" y="4077072"/>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1" name="Triângulo isósceles 60"/>
          <p:cNvSpPr/>
          <p:nvPr/>
        </p:nvSpPr>
        <p:spPr>
          <a:xfrm>
            <a:off x="5868144" y="4005064"/>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2" name="Triângulo isósceles 61"/>
          <p:cNvSpPr/>
          <p:nvPr/>
        </p:nvSpPr>
        <p:spPr>
          <a:xfrm>
            <a:off x="6408204" y="4392313"/>
            <a:ext cx="324036" cy="2608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 name="CaixaDeTexto 1"/>
          <p:cNvSpPr txBox="1"/>
          <p:nvPr/>
        </p:nvSpPr>
        <p:spPr>
          <a:xfrm>
            <a:off x="35496" y="1052736"/>
            <a:ext cx="582414" cy="369332"/>
          </a:xfrm>
          <a:prstGeom prst="rect">
            <a:avLst/>
          </a:prstGeom>
          <a:noFill/>
        </p:spPr>
        <p:txBody>
          <a:bodyPr wrap="square" rtlCol="0">
            <a:spAutoFit/>
          </a:bodyPr>
          <a:lstStyle/>
          <a:p>
            <a:r>
              <a:rPr lang="pt-BR" dirty="0" smtClean="0"/>
              <a:t>S.L.</a:t>
            </a:r>
            <a:endParaRPr lang="pt-BR" dirty="0"/>
          </a:p>
        </p:txBody>
      </p:sp>
      <p:sp>
        <p:nvSpPr>
          <p:cNvPr id="3" name="CaixaDeTexto 2"/>
          <p:cNvSpPr txBox="1"/>
          <p:nvPr/>
        </p:nvSpPr>
        <p:spPr>
          <a:xfrm>
            <a:off x="35496" y="3717032"/>
            <a:ext cx="648071" cy="369332"/>
          </a:xfrm>
          <a:prstGeom prst="rect">
            <a:avLst/>
          </a:prstGeom>
          <a:noFill/>
        </p:spPr>
        <p:txBody>
          <a:bodyPr wrap="square" rtlCol="0">
            <a:spAutoFit/>
          </a:bodyPr>
          <a:lstStyle/>
          <a:p>
            <a:r>
              <a:rPr lang="pt-BR" dirty="0" smtClean="0">
                <a:solidFill>
                  <a:schemeClr val="bg1"/>
                </a:solidFill>
              </a:rPr>
              <a:t>S.A.</a:t>
            </a:r>
            <a:endParaRPr lang="pt-BR" dirty="0">
              <a:solidFill>
                <a:schemeClr val="bg1"/>
              </a:solidFill>
            </a:endParaRPr>
          </a:p>
        </p:txBody>
      </p:sp>
      <p:sp>
        <p:nvSpPr>
          <p:cNvPr id="64" name="CaixaDeTexto 63"/>
          <p:cNvSpPr txBox="1"/>
          <p:nvPr/>
        </p:nvSpPr>
        <p:spPr>
          <a:xfrm>
            <a:off x="8460432" y="404664"/>
            <a:ext cx="582414" cy="369332"/>
          </a:xfrm>
          <a:prstGeom prst="rect">
            <a:avLst/>
          </a:prstGeom>
          <a:noFill/>
        </p:spPr>
        <p:txBody>
          <a:bodyPr wrap="square" rtlCol="0">
            <a:spAutoFit/>
          </a:bodyPr>
          <a:lstStyle/>
          <a:p>
            <a:r>
              <a:rPr lang="pt-BR" dirty="0" smtClean="0"/>
              <a:t>S.G.</a:t>
            </a:r>
            <a:endParaRPr lang="pt-BR" dirty="0"/>
          </a:p>
        </p:txBody>
      </p:sp>
      <p:sp>
        <p:nvSpPr>
          <p:cNvPr id="65" name="Text Box 7"/>
          <p:cNvSpPr txBox="1">
            <a:spLocks noChangeArrowheads="1"/>
          </p:cNvSpPr>
          <p:nvPr/>
        </p:nvSpPr>
        <p:spPr bwMode="auto">
          <a:xfrm>
            <a:off x="179908" y="147816"/>
            <a:ext cx="3455988" cy="369332"/>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0"/>
              </a:spcBef>
            </a:pPr>
            <a:r>
              <a:rPr lang="pt-BR" sz="1800" dirty="0" smtClean="0">
                <a:solidFill>
                  <a:schemeClr val="tx1"/>
                </a:solidFill>
              </a:rPr>
              <a:t>RAS </a:t>
            </a:r>
            <a:r>
              <a:rPr lang="pt-BR" sz="1800" dirty="0">
                <a:solidFill>
                  <a:schemeClr val="tx1"/>
                </a:solidFill>
              </a:rPr>
              <a:t>CONDIÇÕES CRÔNICAS</a:t>
            </a:r>
          </a:p>
        </p:txBody>
      </p:sp>
    </p:spTree>
    <p:extLst>
      <p:ext uri="{BB962C8B-B14F-4D97-AF65-F5344CB8AC3E}">
        <p14:creationId xmlns:p14="http://schemas.microsoft.com/office/powerpoint/2010/main" xmlns="" val="1941738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o 37"/>
          <p:cNvGrpSpPr/>
          <p:nvPr/>
        </p:nvGrpSpPr>
        <p:grpSpPr>
          <a:xfrm>
            <a:off x="5600461" y="3570787"/>
            <a:ext cx="2991786" cy="3094955"/>
            <a:chOff x="5600461" y="3570787"/>
            <a:chExt cx="2991786" cy="3094955"/>
          </a:xfrm>
        </p:grpSpPr>
        <p:sp>
          <p:nvSpPr>
            <p:cNvPr id="39" name="Semicírculos 38"/>
            <p:cNvSpPr/>
            <p:nvPr/>
          </p:nvSpPr>
          <p:spPr>
            <a:xfrm>
              <a:off x="5733705" y="3956175"/>
              <a:ext cx="2694404" cy="2694404"/>
            </a:xfrm>
            <a:prstGeom prst="blockArc">
              <a:avLst>
                <a:gd name="adj1" fmla="val 9361572"/>
                <a:gd name="adj2" fmla="val 15633500"/>
                <a:gd name="adj3" fmla="val 4644"/>
              </a:avLst>
            </a:prstGeom>
          </p:spPr>
          <p:style>
            <a:lnRef idx="0">
              <a:schemeClr val="accent4">
                <a:shade val="90000"/>
                <a:hueOff val="43565"/>
                <a:satOff val="-5388"/>
                <a:lumOff val="23439"/>
                <a:alphaOff val="0"/>
              </a:schemeClr>
            </a:lnRef>
            <a:fillRef idx="1">
              <a:schemeClr val="accent4">
                <a:shade val="90000"/>
                <a:hueOff val="43565"/>
                <a:satOff val="-5388"/>
                <a:lumOff val="23439"/>
                <a:alphaOff val="0"/>
              </a:schemeClr>
            </a:fillRef>
            <a:effectRef idx="0">
              <a:schemeClr val="accent4">
                <a:shade val="90000"/>
                <a:hueOff val="43565"/>
                <a:satOff val="-5388"/>
                <a:lumOff val="23439"/>
                <a:alphaOff val="0"/>
              </a:schemeClr>
            </a:effectRef>
            <a:fontRef idx="minor">
              <a:schemeClr val="lt1"/>
            </a:fontRef>
          </p:style>
        </p:sp>
        <p:sp>
          <p:nvSpPr>
            <p:cNvPr id="40" name="Semicírculos 39"/>
            <p:cNvSpPr/>
            <p:nvPr/>
          </p:nvSpPr>
          <p:spPr>
            <a:xfrm>
              <a:off x="5670928" y="3832898"/>
              <a:ext cx="2694404" cy="2694404"/>
            </a:xfrm>
            <a:prstGeom prst="blockArc">
              <a:avLst>
                <a:gd name="adj1" fmla="val 1800000"/>
                <a:gd name="adj2" fmla="val 9000000"/>
                <a:gd name="adj3" fmla="val 4644"/>
              </a:avLst>
            </a:prstGeom>
          </p:spPr>
          <p:style>
            <a:lnRef idx="0">
              <a:schemeClr val="accent4">
                <a:shade val="90000"/>
                <a:hueOff val="21782"/>
                <a:satOff val="-2694"/>
                <a:lumOff val="11719"/>
                <a:alphaOff val="0"/>
              </a:schemeClr>
            </a:lnRef>
            <a:fillRef idx="1">
              <a:schemeClr val="accent4">
                <a:shade val="90000"/>
                <a:hueOff val="21782"/>
                <a:satOff val="-2694"/>
                <a:lumOff val="11719"/>
                <a:alphaOff val="0"/>
              </a:schemeClr>
            </a:fillRef>
            <a:effectRef idx="0">
              <a:schemeClr val="accent4">
                <a:shade val="90000"/>
                <a:hueOff val="21782"/>
                <a:satOff val="-2694"/>
                <a:lumOff val="11719"/>
                <a:alphaOff val="0"/>
              </a:schemeClr>
            </a:effectRef>
            <a:fontRef idx="minor">
              <a:schemeClr val="lt1"/>
            </a:fontRef>
          </p:style>
        </p:sp>
        <p:sp>
          <p:nvSpPr>
            <p:cNvPr id="41" name="Semicírculos 40"/>
            <p:cNvSpPr/>
            <p:nvPr/>
          </p:nvSpPr>
          <p:spPr>
            <a:xfrm>
              <a:off x="5601522" y="3971338"/>
              <a:ext cx="2694404" cy="2694404"/>
            </a:xfrm>
            <a:prstGeom prst="blockArc">
              <a:avLst>
                <a:gd name="adj1" fmla="val 15981232"/>
                <a:gd name="adj2" fmla="val 1395195"/>
                <a:gd name="adj3" fmla="val 4644"/>
              </a:avLst>
            </a:prstGeom>
          </p:spPr>
          <p:style>
            <a:lnRef idx="0">
              <a:schemeClr val="accent4">
                <a:shade val="90000"/>
                <a:hueOff val="0"/>
                <a:satOff val="0"/>
                <a:lumOff val="0"/>
                <a:alphaOff val="0"/>
              </a:schemeClr>
            </a:lnRef>
            <a:fillRef idx="1">
              <a:schemeClr val="accent4">
                <a:shade val="90000"/>
                <a:hueOff val="0"/>
                <a:satOff val="0"/>
                <a:lumOff val="0"/>
                <a:alphaOff val="0"/>
              </a:schemeClr>
            </a:fillRef>
            <a:effectRef idx="0">
              <a:schemeClr val="accent4">
                <a:shade val="90000"/>
                <a:hueOff val="0"/>
                <a:satOff val="0"/>
                <a:lumOff val="0"/>
                <a:alphaOff val="0"/>
              </a:schemeClr>
            </a:effectRef>
            <a:fontRef idx="minor">
              <a:schemeClr val="lt1"/>
            </a:fontRef>
          </p:style>
        </p:sp>
        <p:sp>
          <p:nvSpPr>
            <p:cNvPr id="42" name="Forma livre 41"/>
            <p:cNvSpPr/>
            <p:nvPr/>
          </p:nvSpPr>
          <p:spPr>
            <a:xfrm>
              <a:off x="6247566" y="4698949"/>
              <a:ext cx="1541127" cy="962301"/>
            </a:xfrm>
            <a:custGeom>
              <a:avLst/>
              <a:gdLst>
                <a:gd name="connsiteX0" fmla="*/ 0 w 1541127"/>
                <a:gd name="connsiteY0" fmla="*/ 481151 h 962301"/>
                <a:gd name="connsiteX1" fmla="*/ 770564 w 1541127"/>
                <a:gd name="connsiteY1" fmla="*/ 0 h 962301"/>
                <a:gd name="connsiteX2" fmla="*/ 1541128 w 1541127"/>
                <a:gd name="connsiteY2" fmla="*/ 481151 h 962301"/>
                <a:gd name="connsiteX3" fmla="*/ 770564 w 1541127"/>
                <a:gd name="connsiteY3" fmla="*/ 962302 h 962301"/>
                <a:gd name="connsiteX4" fmla="*/ 0 w 1541127"/>
                <a:gd name="connsiteY4" fmla="*/ 481151 h 962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127" h="962301">
                  <a:moveTo>
                    <a:pt x="0" y="481151"/>
                  </a:moveTo>
                  <a:cubicBezTo>
                    <a:pt x="0" y="215419"/>
                    <a:pt x="344993" y="0"/>
                    <a:pt x="770564" y="0"/>
                  </a:cubicBezTo>
                  <a:cubicBezTo>
                    <a:pt x="1196135" y="0"/>
                    <a:pt x="1541128" y="215419"/>
                    <a:pt x="1541128" y="481151"/>
                  </a:cubicBezTo>
                  <a:cubicBezTo>
                    <a:pt x="1541128" y="746883"/>
                    <a:pt x="1196135" y="962302"/>
                    <a:pt x="770564" y="962302"/>
                  </a:cubicBezTo>
                  <a:cubicBezTo>
                    <a:pt x="344993" y="962302"/>
                    <a:pt x="0" y="746883"/>
                    <a:pt x="0" y="481151"/>
                  </a:cubicBezTo>
                  <a:close/>
                </a:path>
              </a:pathLst>
            </a:cu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251093" tIns="166326" rIns="251093" bIns="166326" numCol="1" spcCol="1270" anchor="ctr" anchorCtr="0">
              <a:noAutofit/>
            </a:bodyPr>
            <a:lstStyle/>
            <a:p>
              <a:pPr lvl="0" algn="ctr" defTabSz="889000">
                <a:lnSpc>
                  <a:spcPct val="90000"/>
                </a:lnSpc>
                <a:spcBef>
                  <a:spcPct val="0"/>
                </a:spcBef>
                <a:spcAft>
                  <a:spcPct val="35000"/>
                </a:spcAft>
              </a:pPr>
              <a:r>
                <a:rPr lang="pt-BR" sz="2000" kern="1200" dirty="0" smtClean="0"/>
                <a:t>Município</a:t>
              </a:r>
              <a:endParaRPr lang="pt-BR" sz="2000" kern="1200" dirty="0"/>
            </a:p>
          </p:txBody>
        </p:sp>
        <p:sp>
          <p:nvSpPr>
            <p:cNvPr id="44" name="Forma livre 43"/>
            <p:cNvSpPr/>
            <p:nvPr/>
          </p:nvSpPr>
          <p:spPr>
            <a:xfrm>
              <a:off x="7723251" y="5403561"/>
              <a:ext cx="868996" cy="868996"/>
            </a:xfrm>
            <a:custGeom>
              <a:avLst/>
              <a:gdLst>
                <a:gd name="connsiteX0" fmla="*/ 0 w 868996"/>
                <a:gd name="connsiteY0" fmla="*/ 434498 h 868996"/>
                <a:gd name="connsiteX1" fmla="*/ 434498 w 868996"/>
                <a:gd name="connsiteY1" fmla="*/ 0 h 868996"/>
                <a:gd name="connsiteX2" fmla="*/ 868996 w 868996"/>
                <a:gd name="connsiteY2" fmla="*/ 434498 h 868996"/>
                <a:gd name="connsiteX3" fmla="*/ 434498 w 868996"/>
                <a:gd name="connsiteY3" fmla="*/ 868996 h 868996"/>
                <a:gd name="connsiteX4" fmla="*/ 0 w 868996"/>
                <a:gd name="connsiteY4" fmla="*/ 434498 h 86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996" h="868996">
                  <a:moveTo>
                    <a:pt x="0" y="434498"/>
                  </a:moveTo>
                  <a:cubicBezTo>
                    <a:pt x="0" y="194531"/>
                    <a:pt x="194531" y="0"/>
                    <a:pt x="434498" y="0"/>
                  </a:cubicBezTo>
                  <a:cubicBezTo>
                    <a:pt x="674465" y="0"/>
                    <a:pt x="868996" y="194531"/>
                    <a:pt x="868996" y="434498"/>
                  </a:cubicBezTo>
                  <a:cubicBezTo>
                    <a:pt x="868996" y="674465"/>
                    <a:pt x="674465" y="868996"/>
                    <a:pt x="434498" y="868996"/>
                  </a:cubicBezTo>
                  <a:cubicBezTo>
                    <a:pt x="194531" y="868996"/>
                    <a:pt x="0" y="674465"/>
                    <a:pt x="0" y="434498"/>
                  </a:cubicBezTo>
                  <a:close/>
                </a:path>
              </a:pathLst>
            </a:custGeom>
          </p:spPr>
          <p:style>
            <a:lnRef idx="2">
              <a:schemeClr val="lt1">
                <a:hueOff val="0"/>
                <a:satOff val="0"/>
                <a:lumOff val="0"/>
                <a:alphaOff val="0"/>
              </a:schemeClr>
            </a:lnRef>
            <a:fillRef idx="1">
              <a:schemeClr val="accent4">
                <a:shade val="80000"/>
                <a:hueOff val="21834"/>
                <a:satOff val="-2752"/>
                <a:lumOff val="12965"/>
                <a:alphaOff val="0"/>
              </a:schemeClr>
            </a:fillRef>
            <a:effectRef idx="0">
              <a:schemeClr val="accent4">
                <a:shade val="80000"/>
                <a:hueOff val="21834"/>
                <a:satOff val="-2752"/>
                <a:lumOff val="12965"/>
                <a:alphaOff val="0"/>
              </a:schemeClr>
            </a:effectRef>
            <a:fontRef idx="minor">
              <a:schemeClr val="lt1"/>
            </a:fontRef>
          </p:style>
          <p:txBody>
            <a:bodyPr spcFirstLastPara="0" vert="horz" wrap="square" lIns="152662" tIns="152662" rIns="152662" bIns="152662" numCol="1" spcCol="1270" anchor="ctr" anchorCtr="0">
              <a:noAutofit/>
            </a:bodyPr>
            <a:lstStyle/>
            <a:p>
              <a:pPr lvl="0" algn="ctr" defTabSz="889000">
                <a:lnSpc>
                  <a:spcPct val="90000"/>
                </a:lnSpc>
                <a:spcBef>
                  <a:spcPct val="0"/>
                </a:spcBef>
                <a:spcAft>
                  <a:spcPct val="35000"/>
                </a:spcAft>
              </a:pPr>
              <a:r>
                <a:rPr lang="pt-BR" sz="2000" kern="1200" dirty="0" smtClean="0"/>
                <a:t>UBS</a:t>
              </a:r>
            </a:p>
            <a:p>
              <a:pPr lvl="0" algn="ctr" defTabSz="889000">
                <a:lnSpc>
                  <a:spcPct val="90000"/>
                </a:lnSpc>
                <a:spcBef>
                  <a:spcPct val="0"/>
                </a:spcBef>
                <a:spcAft>
                  <a:spcPct val="35000"/>
                </a:spcAft>
              </a:pPr>
              <a:r>
                <a:rPr lang="pt-BR" sz="2000" kern="1200" dirty="0" smtClean="0"/>
                <a:t>PSF</a:t>
              </a:r>
              <a:endParaRPr lang="pt-BR" sz="2000" kern="1200" dirty="0"/>
            </a:p>
          </p:txBody>
        </p:sp>
        <p:sp>
          <p:nvSpPr>
            <p:cNvPr id="45" name="Forma livre 44"/>
            <p:cNvSpPr/>
            <p:nvPr/>
          </p:nvSpPr>
          <p:spPr>
            <a:xfrm>
              <a:off x="5600461" y="5728356"/>
              <a:ext cx="1203787" cy="868996"/>
            </a:xfrm>
            <a:custGeom>
              <a:avLst/>
              <a:gdLst>
                <a:gd name="connsiteX0" fmla="*/ 0 w 1627838"/>
                <a:gd name="connsiteY0" fmla="*/ 434498 h 868996"/>
                <a:gd name="connsiteX1" fmla="*/ 813919 w 1627838"/>
                <a:gd name="connsiteY1" fmla="*/ 0 h 868996"/>
                <a:gd name="connsiteX2" fmla="*/ 1627838 w 1627838"/>
                <a:gd name="connsiteY2" fmla="*/ 434498 h 868996"/>
                <a:gd name="connsiteX3" fmla="*/ 813919 w 1627838"/>
                <a:gd name="connsiteY3" fmla="*/ 868996 h 868996"/>
                <a:gd name="connsiteX4" fmla="*/ 0 w 1627838"/>
                <a:gd name="connsiteY4" fmla="*/ 434498 h 86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838" h="868996">
                  <a:moveTo>
                    <a:pt x="0" y="434498"/>
                  </a:moveTo>
                  <a:cubicBezTo>
                    <a:pt x="0" y="194531"/>
                    <a:pt x="364404" y="0"/>
                    <a:pt x="813919" y="0"/>
                  </a:cubicBezTo>
                  <a:cubicBezTo>
                    <a:pt x="1263434" y="0"/>
                    <a:pt x="1627838" y="194531"/>
                    <a:pt x="1627838" y="434498"/>
                  </a:cubicBezTo>
                  <a:cubicBezTo>
                    <a:pt x="1627838" y="674465"/>
                    <a:pt x="1263434" y="868996"/>
                    <a:pt x="813919" y="868996"/>
                  </a:cubicBezTo>
                  <a:cubicBezTo>
                    <a:pt x="364404" y="868996"/>
                    <a:pt x="0" y="674465"/>
                    <a:pt x="0" y="434498"/>
                  </a:cubicBezTo>
                  <a:close/>
                </a:path>
              </a:pathLst>
            </a:custGeom>
          </p:spPr>
          <p:style>
            <a:lnRef idx="2">
              <a:schemeClr val="lt1">
                <a:hueOff val="0"/>
                <a:satOff val="0"/>
                <a:lumOff val="0"/>
                <a:alphaOff val="0"/>
              </a:schemeClr>
            </a:lnRef>
            <a:fillRef idx="1">
              <a:schemeClr val="accent4">
                <a:shade val="80000"/>
                <a:hueOff val="43668"/>
                <a:satOff val="-5503"/>
                <a:lumOff val="25930"/>
                <a:alphaOff val="0"/>
              </a:schemeClr>
            </a:fillRef>
            <a:effectRef idx="0">
              <a:schemeClr val="accent4">
                <a:shade val="80000"/>
                <a:hueOff val="43668"/>
                <a:satOff val="-5503"/>
                <a:lumOff val="25930"/>
                <a:alphaOff val="0"/>
              </a:schemeClr>
            </a:effectRef>
            <a:fontRef idx="minor">
              <a:schemeClr val="lt1"/>
            </a:fontRef>
          </p:style>
          <p:txBody>
            <a:bodyPr spcFirstLastPara="0" vert="horz" wrap="square" lIns="263791" tIns="152662" rIns="263791" bIns="152662" numCol="1" spcCol="1270" anchor="ctr" anchorCtr="0">
              <a:noAutofit/>
            </a:bodyPr>
            <a:lstStyle/>
            <a:p>
              <a:pPr lvl="0" algn="ctr" defTabSz="889000">
                <a:lnSpc>
                  <a:spcPct val="90000"/>
                </a:lnSpc>
                <a:spcBef>
                  <a:spcPct val="0"/>
                </a:spcBef>
                <a:spcAft>
                  <a:spcPct val="35000"/>
                </a:spcAft>
              </a:pPr>
              <a:r>
                <a:rPr lang="pt-BR" sz="2000" kern="1200" dirty="0" smtClean="0"/>
                <a:t>SAMU</a:t>
              </a:r>
              <a:endParaRPr lang="pt-BR" sz="2000" kern="1200" dirty="0"/>
            </a:p>
          </p:txBody>
        </p:sp>
        <p:sp>
          <p:nvSpPr>
            <p:cNvPr id="43" name="Forma livre 42"/>
            <p:cNvSpPr/>
            <p:nvPr/>
          </p:nvSpPr>
          <p:spPr>
            <a:xfrm>
              <a:off x="6119671" y="3570787"/>
              <a:ext cx="1490737" cy="868996"/>
            </a:xfrm>
            <a:custGeom>
              <a:avLst/>
              <a:gdLst>
                <a:gd name="connsiteX0" fmla="*/ 0 w 1490737"/>
                <a:gd name="connsiteY0" fmla="*/ 434498 h 868996"/>
                <a:gd name="connsiteX1" fmla="*/ 745369 w 1490737"/>
                <a:gd name="connsiteY1" fmla="*/ 0 h 868996"/>
                <a:gd name="connsiteX2" fmla="*/ 1490738 w 1490737"/>
                <a:gd name="connsiteY2" fmla="*/ 434498 h 868996"/>
                <a:gd name="connsiteX3" fmla="*/ 745369 w 1490737"/>
                <a:gd name="connsiteY3" fmla="*/ 868996 h 868996"/>
                <a:gd name="connsiteX4" fmla="*/ 0 w 1490737"/>
                <a:gd name="connsiteY4" fmla="*/ 434498 h 86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737" h="868996">
                  <a:moveTo>
                    <a:pt x="0" y="434498"/>
                  </a:moveTo>
                  <a:cubicBezTo>
                    <a:pt x="0" y="194531"/>
                    <a:pt x="333713" y="0"/>
                    <a:pt x="745369" y="0"/>
                  </a:cubicBezTo>
                  <a:cubicBezTo>
                    <a:pt x="1157025" y="0"/>
                    <a:pt x="1490738" y="194531"/>
                    <a:pt x="1490738" y="434498"/>
                  </a:cubicBezTo>
                  <a:cubicBezTo>
                    <a:pt x="1490738" y="674465"/>
                    <a:pt x="1157025" y="868996"/>
                    <a:pt x="745369" y="868996"/>
                  </a:cubicBezTo>
                  <a:cubicBezTo>
                    <a:pt x="333713" y="868996"/>
                    <a:pt x="0" y="674465"/>
                    <a:pt x="0" y="434498"/>
                  </a:cubicBezTo>
                  <a:close/>
                </a:path>
              </a:pathLst>
            </a:cu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243713" tIns="152662" rIns="243713" bIns="152662" numCol="1" spcCol="1270" anchor="ctr" anchorCtr="0">
              <a:noAutofit/>
            </a:bodyPr>
            <a:lstStyle/>
            <a:p>
              <a:pPr lvl="0" algn="ctr" defTabSz="889000">
                <a:lnSpc>
                  <a:spcPct val="90000"/>
                </a:lnSpc>
                <a:spcBef>
                  <a:spcPct val="0"/>
                </a:spcBef>
                <a:spcAft>
                  <a:spcPct val="35000"/>
                </a:spcAft>
              </a:pPr>
              <a:r>
                <a:rPr lang="pt-BR" sz="2000" kern="1200" dirty="0" smtClean="0"/>
                <a:t>Domicílio</a:t>
              </a:r>
              <a:endParaRPr lang="pt-BR" sz="2000" kern="1200" dirty="0"/>
            </a:p>
          </p:txBody>
        </p:sp>
      </p:grpSp>
      <p:graphicFrame>
        <p:nvGraphicFramePr>
          <p:cNvPr id="4" name="Diagrama 3"/>
          <p:cNvGraphicFramePr/>
          <p:nvPr>
            <p:extLst>
              <p:ext uri="{D42A27DB-BD31-4B8C-83A1-F6EECF244321}">
                <p14:modId xmlns:p14="http://schemas.microsoft.com/office/powerpoint/2010/main" xmlns="" val="2332385555"/>
              </p:ext>
            </p:extLst>
          </p:nvPr>
        </p:nvGraphicFramePr>
        <p:xfrm>
          <a:off x="-780256" y="3469457"/>
          <a:ext cx="5136232" cy="3271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a 14"/>
          <p:cNvGraphicFramePr/>
          <p:nvPr>
            <p:extLst>
              <p:ext uri="{D42A27DB-BD31-4B8C-83A1-F6EECF244321}">
                <p14:modId xmlns:p14="http://schemas.microsoft.com/office/powerpoint/2010/main" xmlns="" val="188416438"/>
              </p:ext>
            </p:extLst>
          </p:nvPr>
        </p:nvGraphicFramePr>
        <p:xfrm>
          <a:off x="631722" y="148831"/>
          <a:ext cx="4516342" cy="29201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8" name="CaixaDeTexto 47"/>
          <p:cNvSpPr txBox="1"/>
          <p:nvPr/>
        </p:nvSpPr>
        <p:spPr>
          <a:xfrm>
            <a:off x="35496" y="3717032"/>
            <a:ext cx="648071" cy="369332"/>
          </a:xfrm>
          <a:prstGeom prst="rect">
            <a:avLst/>
          </a:prstGeom>
          <a:noFill/>
        </p:spPr>
        <p:txBody>
          <a:bodyPr wrap="square" rtlCol="0">
            <a:spAutoFit/>
          </a:bodyPr>
          <a:lstStyle/>
          <a:p>
            <a:r>
              <a:rPr lang="pt-BR" dirty="0" smtClean="0">
                <a:solidFill>
                  <a:schemeClr val="bg1"/>
                </a:solidFill>
              </a:rPr>
              <a:t>S.A.</a:t>
            </a:r>
            <a:endParaRPr lang="pt-BR" dirty="0">
              <a:solidFill>
                <a:schemeClr val="bg1"/>
              </a:solidFill>
            </a:endParaRPr>
          </a:p>
        </p:txBody>
      </p:sp>
      <p:sp>
        <p:nvSpPr>
          <p:cNvPr id="50" name="Text Box 6"/>
          <p:cNvSpPr txBox="1">
            <a:spLocks noChangeArrowheads="1"/>
          </p:cNvSpPr>
          <p:nvPr/>
        </p:nvSpPr>
        <p:spPr bwMode="auto">
          <a:xfrm>
            <a:off x="107504" y="116632"/>
            <a:ext cx="403244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0"/>
              </a:spcBef>
            </a:pPr>
            <a:r>
              <a:rPr lang="pt-BR" sz="1800" dirty="0" smtClean="0">
                <a:solidFill>
                  <a:schemeClr val="tx1"/>
                </a:solidFill>
              </a:rPr>
              <a:t>RAS </a:t>
            </a:r>
            <a:r>
              <a:rPr lang="pt-BR" sz="1800" dirty="0">
                <a:solidFill>
                  <a:schemeClr val="tx1"/>
                </a:solidFill>
              </a:rPr>
              <a:t>URGÊNCIA </a:t>
            </a:r>
            <a:r>
              <a:rPr lang="pt-BR" sz="1800" dirty="0" smtClean="0">
                <a:solidFill>
                  <a:schemeClr val="tx1"/>
                </a:solidFill>
              </a:rPr>
              <a:t>E EMERGÊNCIA</a:t>
            </a:r>
            <a:endParaRPr lang="pt-BR" sz="1800" dirty="0">
              <a:solidFill>
                <a:schemeClr val="tx1"/>
              </a:solidFill>
            </a:endParaRPr>
          </a:p>
        </p:txBody>
      </p:sp>
    </p:spTree>
    <p:extLst>
      <p:ext uri="{BB962C8B-B14F-4D97-AF65-F5344CB8AC3E}">
        <p14:creationId xmlns:p14="http://schemas.microsoft.com/office/powerpoint/2010/main" xmlns="" val="84471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lipse 36"/>
          <p:cNvSpPr/>
          <p:nvPr/>
        </p:nvSpPr>
        <p:spPr>
          <a:xfrm>
            <a:off x="2339752" y="2636912"/>
            <a:ext cx="4232122" cy="2062566"/>
          </a:xfrm>
          <a:prstGeom prst="ellipse">
            <a:avLst/>
          </a:prstGeom>
          <a:solidFill>
            <a:schemeClr val="accent3">
              <a:lumMod val="20000"/>
              <a:lumOff val="80000"/>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4" name="Grupo 23"/>
          <p:cNvGrpSpPr/>
          <p:nvPr/>
        </p:nvGrpSpPr>
        <p:grpSpPr>
          <a:xfrm>
            <a:off x="3419872" y="3134435"/>
            <a:ext cx="2094913" cy="1158661"/>
            <a:chOff x="1983896" y="1056624"/>
            <a:chExt cx="1518518" cy="1158661"/>
          </a:xfrm>
          <a:solidFill>
            <a:srgbClr val="FFC000"/>
          </a:solidFill>
        </p:grpSpPr>
        <p:sp>
          <p:nvSpPr>
            <p:cNvPr id="25" name="Elipse 24"/>
            <p:cNvSpPr/>
            <p:nvPr/>
          </p:nvSpPr>
          <p:spPr>
            <a:xfrm>
              <a:off x="1983896" y="1056624"/>
              <a:ext cx="1518518" cy="1158661"/>
            </a:xfrm>
            <a:prstGeom prst="ellipse">
              <a:avLst/>
            </a:prstGeom>
            <a:ln w="38100"/>
          </p:spPr>
          <p:style>
            <a:lnRef idx="1">
              <a:schemeClr val="accent3"/>
            </a:lnRef>
            <a:fillRef idx="2">
              <a:schemeClr val="accent3"/>
            </a:fillRef>
            <a:effectRef idx="1">
              <a:schemeClr val="accent3"/>
            </a:effectRef>
            <a:fontRef idx="minor">
              <a:schemeClr val="dk1"/>
            </a:fontRef>
          </p:style>
        </p:sp>
        <p:sp>
          <p:nvSpPr>
            <p:cNvPr id="26" name="Elipse 4"/>
            <p:cNvSpPr/>
            <p:nvPr/>
          </p:nvSpPr>
          <p:spPr>
            <a:xfrm>
              <a:off x="2206278" y="1226306"/>
              <a:ext cx="1073754" cy="819297"/>
            </a:xfrm>
            <a:prstGeom prst="rect">
              <a:avLst/>
            </a:prstGeom>
            <a:ln w="38100"/>
          </p:spPr>
          <p:style>
            <a:lnRef idx="1">
              <a:schemeClr val="accent3"/>
            </a:lnRef>
            <a:fillRef idx="2">
              <a:schemeClr val="accent3"/>
            </a:fillRef>
            <a:effectRef idx="1">
              <a:schemeClr val="accent3"/>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dirty="0" smtClean="0"/>
                <a:t>COMPLEXO REGULADOR</a:t>
              </a:r>
              <a:endParaRPr lang="pt-BR" sz="2000" kern="1200" dirty="0"/>
            </a:p>
          </p:txBody>
        </p:sp>
      </p:grpSp>
      <p:grpSp>
        <p:nvGrpSpPr>
          <p:cNvPr id="12" name="Grupo 11"/>
          <p:cNvGrpSpPr/>
          <p:nvPr/>
        </p:nvGrpSpPr>
        <p:grpSpPr>
          <a:xfrm>
            <a:off x="3707904" y="354063"/>
            <a:ext cx="1921185" cy="914697"/>
            <a:chOff x="525109" y="2025074"/>
            <a:chExt cx="1921185" cy="914697"/>
          </a:xfrm>
          <a:solidFill>
            <a:schemeClr val="tx1"/>
          </a:solidFill>
        </p:grpSpPr>
        <p:sp>
          <p:nvSpPr>
            <p:cNvPr id="13" name="Elipse 12"/>
            <p:cNvSpPr/>
            <p:nvPr/>
          </p:nvSpPr>
          <p:spPr>
            <a:xfrm>
              <a:off x="525109" y="2025074"/>
              <a:ext cx="1921185" cy="914697"/>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Elipse 4"/>
            <p:cNvSpPr/>
            <p:nvPr/>
          </p:nvSpPr>
          <p:spPr>
            <a:xfrm>
              <a:off x="806460" y="2159028"/>
              <a:ext cx="1358483" cy="6467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kern="1200" dirty="0" smtClean="0"/>
                <a:t>Hospital</a:t>
              </a:r>
            </a:p>
            <a:p>
              <a:pPr lvl="0" algn="ctr" defTabSz="889000">
                <a:lnSpc>
                  <a:spcPct val="90000"/>
                </a:lnSpc>
                <a:spcBef>
                  <a:spcPct val="0"/>
                </a:spcBef>
                <a:spcAft>
                  <a:spcPct val="35000"/>
                </a:spcAft>
              </a:pPr>
              <a:r>
                <a:rPr lang="pt-BR" sz="2000" kern="1200" dirty="0" smtClean="0"/>
                <a:t>Micro s/ UTI</a:t>
              </a:r>
              <a:endParaRPr lang="pt-BR" sz="2000" kern="1200" dirty="0"/>
            </a:p>
          </p:txBody>
        </p:sp>
      </p:grpSp>
      <p:grpSp>
        <p:nvGrpSpPr>
          <p:cNvPr id="38" name="Grupo 37"/>
          <p:cNvGrpSpPr/>
          <p:nvPr/>
        </p:nvGrpSpPr>
        <p:grpSpPr>
          <a:xfrm>
            <a:off x="5600461" y="3570787"/>
            <a:ext cx="2991786" cy="3094955"/>
            <a:chOff x="5600461" y="3570787"/>
            <a:chExt cx="2991786" cy="3094955"/>
          </a:xfrm>
        </p:grpSpPr>
        <p:sp>
          <p:nvSpPr>
            <p:cNvPr id="39" name="Semicírculos 38"/>
            <p:cNvSpPr/>
            <p:nvPr/>
          </p:nvSpPr>
          <p:spPr>
            <a:xfrm>
              <a:off x="5733705" y="3956175"/>
              <a:ext cx="2694404" cy="2694404"/>
            </a:xfrm>
            <a:prstGeom prst="blockArc">
              <a:avLst>
                <a:gd name="adj1" fmla="val 9361572"/>
                <a:gd name="adj2" fmla="val 15633500"/>
                <a:gd name="adj3" fmla="val 4644"/>
              </a:avLst>
            </a:prstGeom>
          </p:spPr>
          <p:style>
            <a:lnRef idx="0">
              <a:schemeClr val="accent4">
                <a:shade val="90000"/>
                <a:hueOff val="43565"/>
                <a:satOff val="-5388"/>
                <a:lumOff val="23439"/>
                <a:alphaOff val="0"/>
              </a:schemeClr>
            </a:lnRef>
            <a:fillRef idx="1">
              <a:schemeClr val="accent4">
                <a:shade val="90000"/>
                <a:hueOff val="43565"/>
                <a:satOff val="-5388"/>
                <a:lumOff val="23439"/>
                <a:alphaOff val="0"/>
              </a:schemeClr>
            </a:fillRef>
            <a:effectRef idx="0">
              <a:schemeClr val="accent4">
                <a:shade val="90000"/>
                <a:hueOff val="43565"/>
                <a:satOff val="-5388"/>
                <a:lumOff val="23439"/>
                <a:alphaOff val="0"/>
              </a:schemeClr>
            </a:effectRef>
            <a:fontRef idx="minor">
              <a:schemeClr val="lt1"/>
            </a:fontRef>
          </p:style>
        </p:sp>
        <p:sp>
          <p:nvSpPr>
            <p:cNvPr id="40" name="Semicírculos 39"/>
            <p:cNvSpPr/>
            <p:nvPr/>
          </p:nvSpPr>
          <p:spPr>
            <a:xfrm>
              <a:off x="5670928" y="3832898"/>
              <a:ext cx="2694404" cy="2694404"/>
            </a:xfrm>
            <a:prstGeom prst="blockArc">
              <a:avLst>
                <a:gd name="adj1" fmla="val 1800000"/>
                <a:gd name="adj2" fmla="val 9000000"/>
                <a:gd name="adj3" fmla="val 4644"/>
              </a:avLst>
            </a:prstGeom>
          </p:spPr>
          <p:style>
            <a:lnRef idx="0">
              <a:schemeClr val="accent4">
                <a:shade val="90000"/>
                <a:hueOff val="21782"/>
                <a:satOff val="-2694"/>
                <a:lumOff val="11719"/>
                <a:alphaOff val="0"/>
              </a:schemeClr>
            </a:lnRef>
            <a:fillRef idx="1">
              <a:schemeClr val="accent4">
                <a:shade val="90000"/>
                <a:hueOff val="21782"/>
                <a:satOff val="-2694"/>
                <a:lumOff val="11719"/>
                <a:alphaOff val="0"/>
              </a:schemeClr>
            </a:fillRef>
            <a:effectRef idx="0">
              <a:schemeClr val="accent4">
                <a:shade val="90000"/>
                <a:hueOff val="21782"/>
                <a:satOff val="-2694"/>
                <a:lumOff val="11719"/>
                <a:alphaOff val="0"/>
              </a:schemeClr>
            </a:effectRef>
            <a:fontRef idx="minor">
              <a:schemeClr val="lt1"/>
            </a:fontRef>
          </p:style>
        </p:sp>
        <p:sp>
          <p:nvSpPr>
            <p:cNvPr id="41" name="Semicírculos 40"/>
            <p:cNvSpPr/>
            <p:nvPr/>
          </p:nvSpPr>
          <p:spPr>
            <a:xfrm>
              <a:off x="5601522" y="3971338"/>
              <a:ext cx="2694404" cy="2694404"/>
            </a:xfrm>
            <a:prstGeom prst="blockArc">
              <a:avLst>
                <a:gd name="adj1" fmla="val 15981232"/>
                <a:gd name="adj2" fmla="val 1395195"/>
                <a:gd name="adj3" fmla="val 4644"/>
              </a:avLst>
            </a:prstGeom>
          </p:spPr>
          <p:style>
            <a:lnRef idx="0">
              <a:schemeClr val="accent4">
                <a:shade val="90000"/>
                <a:hueOff val="0"/>
                <a:satOff val="0"/>
                <a:lumOff val="0"/>
                <a:alphaOff val="0"/>
              </a:schemeClr>
            </a:lnRef>
            <a:fillRef idx="1">
              <a:schemeClr val="accent4">
                <a:shade val="90000"/>
                <a:hueOff val="0"/>
                <a:satOff val="0"/>
                <a:lumOff val="0"/>
                <a:alphaOff val="0"/>
              </a:schemeClr>
            </a:fillRef>
            <a:effectRef idx="0">
              <a:schemeClr val="accent4">
                <a:shade val="90000"/>
                <a:hueOff val="0"/>
                <a:satOff val="0"/>
                <a:lumOff val="0"/>
                <a:alphaOff val="0"/>
              </a:schemeClr>
            </a:effectRef>
            <a:fontRef idx="minor">
              <a:schemeClr val="lt1"/>
            </a:fontRef>
          </p:style>
        </p:sp>
        <p:sp>
          <p:nvSpPr>
            <p:cNvPr id="42" name="Forma livre 41"/>
            <p:cNvSpPr/>
            <p:nvPr/>
          </p:nvSpPr>
          <p:spPr>
            <a:xfrm>
              <a:off x="6247566" y="4698949"/>
              <a:ext cx="1541127" cy="962301"/>
            </a:xfrm>
            <a:custGeom>
              <a:avLst/>
              <a:gdLst>
                <a:gd name="connsiteX0" fmla="*/ 0 w 1541127"/>
                <a:gd name="connsiteY0" fmla="*/ 481151 h 962301"/>
                <a:gd name="connsiteX1" fmla="*/ 770564 w 1541127"/>
                <a:gd name="connsiteY1" fmla="*/ 0 h 962301"/>
                <a:gd name="connsiteX2" fmla="*/ 1541128 w 1541127"/>
                <a:gd name="connsiteY2" fmla="*/ 481151 h 962301"/>
                <a:gd name="connsiteX3" fmla="*/ 770564 w 1541127"/>
                <a:gd name="connsiteY3" fmla="*/ 962302 h 962301"/>
                <a:gd name="connsiteX4" fmla="*/ 0 w 1541127"/>
                <a:gd name="connsiteY4" fmla="*/ 481151 h 962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127" h="962301">
                  <a:moveTo>
                    <a:pt x="0" y="481151"/>
                  </a:moveTo>
                  <a:cubicBezTo>
                    <a:pt x="0" y="215419"/>
                    <a:pt x="344993" y="0"/>
                    <a:pt x="770564" y="0"/>
                  </a:cubicBezTo>
                  <a:cubicBezTo>
                    <a:pt x="1196135" y="0"/>
                    <a:pt x="1541128" y="215419"/>
                    <a:pt x="1541128" y="481151"/>
                  </a:cubicBezTo>
                  <a:cubicBezTo>
                    <a:pt x="1541128" y="746883"/>
                    <a:pt x="1196135" y="962302"/>
                    <a:pt x="770564" y="962302"/>
                  </a:cubicBezTo>
                  <a:cubicBezTo>
                    <a:pt x="344993" y="962302"/>
                    <a:pt x="0" y="746883"/>
                    <a:pt x="0" y="481151"/>
                  </a:cubicBezTo>
                  <a:close/>
                </a:path>
              </a:pathLst>
            </a:cu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251093" tIns="166326" rIns="251093" bIns="166326" numCol="1" spcCol="1270" anchor="ctr" anchorCtr="0">
              <a:noAutofit/>
            </a:bodyPr>
            <a:lstStyle/>
            <a:p>
              <a:pPr lvl="0" algn="ctr" defTabSz="889000">
                <a:lnSpc>
                  <a:spcPct val="90000"/>
                </a:lnSpc>
                <a:spcBef>
                  <a:spcPct val="0"/>
                </a:spcBef>
                <a:spcAft>
                  <a:spcPct val="35000"/>
                </a:spcAft>
              </a:pPr>
              <a:r>
                <a:rPr lang="pt-BR" sz="2000" kern="1200" dirty="0" smtClean="0"/>
                <a:t>Município</a:t>
              </a:r>
              <a:endParaRPr lang="pt-BR" sz="2000" kern="1200" dirty="0"/>
            </a:p>
          </p:txBody>
        </p:sp>
        <p:sp>
          <p:nvSpPr>
            <p:cNvPr id="44" name="Forma livre 43"/>
            <p:cNvSpPr/>
            <p:nvPr/>
          </p:nvSpPr>
          <p:spPr>
            <a:xfrm>
              <a:off x="7723251" y="5403561"/>
              <a:ext cx="868996" cy="868996"/>
            </a:xfrm>
            <a:custGeom>
              <a:avLst/>
              <a:gdLst>
                <a:gd name="connsiteX0" fmla="*/ 0 w 868996"/>
                <a:gd name="connsiteY0" fmla="*/ 434498 h 868996"/>
                <a:gd name="connsiteX1" fmla="*/ 434498 w 868996"/>
                <a:gd name="connsiteY1" fmla="*/ 0 h 868996"/>
                <a:gd name="connsiteX2" fmla="*/ 868996 w 868996"/>
                <a:gd name="connsiteY2" fmla="*/ 434498 h 868996"/>
                <a:gd name="connsiteX3" fmla="*/ 434498 w 868996"/>
                <a:gd name="connsiteY3" fmla="*/ 868996 h 868996"/>
                <a:gd name="connsiteX4" fmla="*/ 0 w 868996"/>
                <a:gd name="connsiteY4" fmla="*/ 434498 h 86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996" h="868996">
                  <a:moveTo>
                    <a:pt x="0" y="434498"/>
                  </a:moveTo>
                  <a:cubicBezTo>
                    <a:pt x="0" y="194531"/>
                    <a:pt x="194531" y="0"/>
                    <a:pt x="434498" y="0"/>
                  </a:cubicBezTo>
                  <a:cubicBezTo>
                    <a:pt x="674465" y="0"/>
                    <a:pt x="868996" y="194531"/>
                    <a:pt x="868996" y="434498"/>
                  </a:cubicBezTo>
                  <a:cubicBezTo>
                    <a:pt x="868996" y="674465"/>
                    <a:pt x="674465" y="868996"/>
                    <a:pt x="434498" y="868996"/>
                  </a:cubicBezTo>
                  <a:cubicBezTo>
                    <a:pt x="194531" y="868996"/>
                    <a:pt x="0" y="674465"/>
                    <a:pt x="0" y="434498"/>
                  </a:cubicBezTo>
                  <a:close/>
                </a:path>
              </a:pathLst>
            </a:custGeom>
          </p:spPr>
          <p:style>
            <a:lnRef idx="2">
              <a:schemeClr val="lt1">
                <a:hueOff val="0"/>
                <a:satOff val="0"/>
                <a:lumOff val="0"/>
                <a:alphaOff val="0"/>
              </a:schemeClr>
            </a:lnRef>
            <a:fillRef idx="1">
              <a:schemeClr val="accent4">
                <a:shade val="80000"/>
                <a:hueOff val="21834"/>
                <a:satOff val="-2752"/>
                <a:lumOff val="12965"/>
                <a:alphaOff val="0"/>
              </a:schemeClr>
            </a:fillRef>
            <a:effectRef idx="0">
              <a:schemeClr val="accent4">
                <a:shade val="80000"/>
                <a:hueOff val="21834"/>
                <a:satOff val="-2752"/>
                <a:lumOff val="12965"/>
                <a:alphaOff val="0"/>
              </a:schemeClr>
            </a:effectRef>
            <a:fontRef idx="minor">
              <a:schemeClr val="lt1"/>
            </a:fontRef>
          </p:style>
          <p:txBody>
            <a:bodyPr spcFirstLastPara="0" vert="horz" wrap="square" lIns="152662" tIns="152662" rIns="152662" bIns="152662" numCol="1" spcCol="1270" anchor="ctr" anchorCtr="0">
              <a:noAutofit/>
            </a:bodyPr>
            <a:lstStyle/>
            <a:p>
              <a:pPr lvl="0" algn="ctr" defTabSz="889000">
                <a:lnSpc>
                  <a:spcPct val="90000"/>
                </a:lnSpc>
                <a:spcBef>
                  <a:spcPct val="0"/>
                </a:spcBef>
                <a:spcAft>
                  <a:spcPct val="35000"/>
                </a:spcAft>
              </a:pPr>
              <a:r>
                <a:rPr lang="pt-BR" sz="2000" kern="1200" dirty="0" smtClean="0"/>
                <a:t>UBS</a:t>
              </a:r>
            </a:p>
            <a:p>
              <a:pPr lvl="0" algn="ctr" defTabSz="889000">
                <a:lnSpc>
                  <a:spcPct val="90000"/>
                </a:lnSpc>
                <a:spcBef>
                  <a:spcPct val="0"/>
                </a:spcBef>
                <a:spcAft>
                  <a:spcPct val="35000"/>
                </a:spcAft>
              </a:pPr>
              <a:r>
                <a:rPr lang="pt-BR" sz="2000" kern="1200" dirty="0" smtClean="0"/>
                <a:t>PSF</a:t>
              </a:r>
              <a:endParaRPr lang="pt-BR" sz="2000" kern="1200" dirty="0"/>
            </a:p>
          </p:txBody>
        </p:sp>
        <p:sp>
          <p:nvSpPr>
            <p:cNvPr id="45" name="Forma livre 44"/>
            <p:cNvSpPr/>
            <p:nvPr/>
          </p:nvSpPr>
          <p:spPr>
            <a:xfrm>
              <a:off x="5600461" y="5728356"/>
              <a:ext cx="1203787" cy="868996"/>
            </a:xfrm>
            <a:custGeom>
              <a:avLst/>
              <a:gdLst>
                <a:gd name="connsiteX0" fmla="*/ 0 w 1627838"/>
                <a:gd name="connsiteY0" fmla="*/ 434498 h 868996"/>
                <a:gd name="connsiteX1" fmla="*/ 813919 w 1627838"/>
                <a:gd name="connsiteY1" fmla="*/ 0 h 868996"/>
                <a:gd name="connsiteX2" fmla="*/ 1627838 w 1627838"/>
                <a:gd name="connsiteY2" fmla="*/ 434498 h 868996"/>
                <a:gd name="connsiteX3" fmla="*/ 813919 w 1627838"/>
                <a:gd name="connsiteY3" fmla="*/ 868996 h 868996"/>
                <a:gd name="connsiteX4" fmla="*/ 0 w 1627838"/>
                <a:gd name="connsiteY4" fmla="*/ 434498 h 86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838" h="868996">
                  <a:moveTo>
                    <a:pt x="0" y="434498"/>
                  </a:moveTo>
                  <a:cubicBezTo>
                    <a:pt x="0" y="194531"/>
                    <a:pt x="364404" y="0"/>
                    <a:pt x="813919" y="0"/>
                  </a:cubicBezTo>
                  <a:cubicBezTo>
                    <a:pt x="1263434" y="0"/>
                    <a:pt x="1627838" y="194531"/>
                    <a:pt x="1627838" y="434498"/>
                  </a:cubicBezTo>
                  <a:cubicBezTo>
                    <a:pt x="1627838" y="674465"/>
                    <a:pt x="1263434" y="868996"/>
                    <a:pt x="813919" y="868996"/>
                  </a:cubicBezTo>
                  <a:cubicBezTo>
                    <a:pt x="364404" y="868996"/>
                    <a:pt x="0" y="674465"/>
                    <a:pt x="0" y="434498"/>
                  </a:cubicBezTo>
                  <a:close/>
                </a:path>
              </a:pathLst>
            </a:custGeom>
          </p:spPr>
          <p:style>
            <a:lnRef idx="2">
              <a:schemeClr val="lt1">
                <a:hueOff val="0"/>
                <a:satOff val="0"/>
                <a:lumOff val="0"/>
                <a:alphaOff val="0"/>
              </a:schemeClr>
            </a:lnRef>
            <a:fillRef idx="1">
              <a:schemeClr val="accent4">
                <a:shade val="80000"/>
                <a:hueOff val="43668"/>
                <a:satOff val="-5503"/>
                <a:lumOff val="25930"/>
                <a:alphaOff val="0"/>
              </a:schemeClr>
            </a:fillRef>
            <a:effectRef idx="0">
              <a:schemeClr val="accent4">
                <a:shade val="80000"/>
                <a:hueOff val="43668"/>
                <a:satOff val="-5503"/>
                <a:lumOff val="25930"/>
                <a:alphaOff val="0"/>
              </a:schemeClr>
            </a:effectRef>
            <a:fontRef idx="minor">
              <a:schemeClr val="lt1"/>
            </a:fontRef>
          </p:style>
          <p:txBody>
            <a:bodyPr spcFirstLastPara="0" vert="horz" wrap="square" lIns="263791" tIns="152662" rIns="263791" bIns="152662" numCol="1" spcCol="1270" anchor="ctr" anchorCtr="0">
              <a:noAutofit/>
            </a:bodyPr>
            <a:lstStyle/>
            <a:p>
              <a:pPr lvl="0" algn="ctr" defTabSz="889000">
                <a:lnSpc>
                  <a:spcPct val="90000"/>
                </a:lnSpc>
                <a:spcBef>
                  <a:spcPct val="0"/>
                </a:spcBef>
                <a:spcAft>
                  <a:spcPct val="35000"/>
                </a:spcAft>
              </a:pPr>
              <a:r>
                <a:rPr lang="pt-BR" sz="2000" kern="1200" dirty="0" smtClean="0"/>
                <a:t>SAMU</a:t>
              </a:r>
              <a:endParaRPr lang="pt-BR" sz="2000" kern="1200" dirty="0"/>
            </a:p>
          </p:txBody>
        </p:sp>
        <p:sp>
          <p:nvSpPr>
            <p:cNvPr id="43" name="Forma livre 42"/>
            <p:cNvSpPr/>
            <p:nvPr/>
          </p:nvSpPr>
          <p:spPr>
            <a:xfrm>
              <a:off x="6119671" y="3570787"/>
              <a:ext cx="1490737" cy="868996"/>
            </a:xfrm>
            <a:custGeom>
              <a:avLst/>
              <a:gdLst>
                <a:gd name="connsiteX0" fmla="*/ 0 w 1490737"/>
                <a:gd name="connsiteY0" fmla="*/ 434498 h 868996"/>
                <a:gd name="connsiteX1" fmla="*/ 745369 w 1490737"/>
                <a:gd name="connsiteY1" fmla="*/ 0 h 868996"/>
                <a:gd name="connsiteX2" fmla="*/ 1490738 w 1490737"/>
                <a:gd name="connsiteY2" fmla="*/ 434498 h 868996"/>
                <a:gd name="connsiteX3" fmla="*/ 745369 w 1490737"/>
                <a:gd name="connsiteY3" fmla="*/ 868996 h 868996"/>
                <a:gd name="connsiteX4" fmla="*/ 0 w 1490737"/>
                <a:gd name="connsiteY4" fmla="*/ 434498 h 86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737" h="868996">
                  <a:moveTo>
                    <a:pt x="0" y="434498"/>
                  </a:moveTo>
                  <a:cubicBezTo>
                    <a:pt x="0" y="194531"/>
                    <a:pt x="333713" y="0"/>
                    <a:pt x="745369" y="0"/>
                  </a:cubicBezTo>
                  <a:cubicBezTo>
                    <a:pt x="1157025" y="0"/>
                    <a:pt x="1490738" y="194531"/>
                    <a:pt x="1490738" y="434498"/>
                  </a:cubicBezTo>
                  <a:cubicBezTo>
                    <a:pt x="1490738" y="674465"/>
                    <a:pt x="1157025" y="868996"/>
                    <a:pt x="745369" y="868996"/>
                  </a:cubicBezTo>
                  <a:cubicBezTo>
                    <a:pt x="333713" y="868996"/>
                    <a:pt x="0" y="674465"/>
                    <a:pt x="0" y="434498"/>
                  </a:cubicBezTo>
                  <a:close/>
                </a:path>
              </a:pathLst>
            </a:cu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243713" tIns="152662" rIns="243713" bIns="152662" numCol="1" spcCol="1270" anchor="ctr" anchorCtr="0">
              <a:noAutofit/>
            </a:bodyPr>
            <a:lstStyle/>
            <a:p>
              <a:pPr lvl="0" algn="ctr" defTabSz="889000">
                <a:lnSpc>
                  <a:spcPct val="90000"/>
                </a:lnSpc>
                <a:spcBef>
                  <a:spcPct val="0"/>
                </a:spcBef>
                <a:spcAft>
                  <a:spcPct val="35000"/>
                </a:spcAft>
              </a:pPr>
              <a:r>
                <a:rPr lang="pt-BR" sz="2000" kern="1200" dirty="0" smtClean="0"/>
                <a:t>Domicílio</a:t>
              </a:r>
              <a:endParaRPr lang="pt-BR" sz="2000" kern="1200" dirty="0"/>
            </a:p>
          </p:txBody>
        </p:sp>
      </p:grpSp>
      <p:graphicFrame>
        <p:nvGraphicFramePr>
          <p:cNvPr id="4" name="Diagrama 3"/>
          <p:cNvGraphicFramePr/>
          <p:nvPr>
            <p:extLst>
              <p:ext uri="{D42A27DB-BD31-4B8C-83A1-F6EECF244321}">
                <p14:modId xmlns:p14="http://schemas.microsoft.com/office/powerpoint/2010/main" xmlns="" val="1508023956"/>
              </p:ext>
            </p:extLst>
          </p:nvPr>
        </p:nvGraphicFramePr>
        <p:xfrm>
          <a:off x="-780256" y="3469457"/>
          <a:ext cx="5136232" cy="3271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a 14"/>
          <p:cNvGraphicFramePr/>
          <p:nvPr>
            <p:extLst>
              <p:ext uri="{D42A27DB-BD31-4B8C-83A1-F6EECF244321}">
                <p14:modId xmlns:p14="http://schemas.microsoft.com/office/powerpoint/2010/main" xmlns="" val="2344621952"/>
              </p:ext>
            </p:extLst>
          </p:nvPr>
        </p:nvGraphicFramePr>
        <p:xfrm>
          <a:off x="631722" y="148831"/>
          <a:ext cx="4516342" cy="29201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a 16"/>
          <p:cNvGraphicFramePr/>
          <p:nvPr>
            <p:extLst>
              <p:ext uri="{D42A27DB-BD31-4B8C-83A1-F6EECF244321}">
                <p14:modId xmlns:p14="http://schemas.microsoft.com/office/powerpoint/2010/main" xmlns="" val="182788148"/>
              </p:ext>
            </p:extLst>
          </p:nvPr>
        </p:nvGraphicFramePr>
        <p:xfrm>
          <a:off x="4211960" y="260648"/>
          <a:ext cx="5136232" cy="32719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0" name="Text Box 6"/>
          <p:cNvSpPr txBox="1">
            <a:spLocks noChangeArrowheads="1"/>
          </p:cNvSpPr>
          <p:nvPr/>
        </p:nvSpPr>
        <p:spPr bwMode="auto">
          <a:xfrm>
            <a:off x="107504" y="116632"/>
            <a:ext cx="403244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0"/>
              </a:spcBef>
            </a:pPr>
            <a:r>
              <a:rPr lang="pt-BR" sz="1800" dirty="0" smtClean="0">
                <a:solidFill>
                  <a:schemeClr val="tx1"/>
                </a:solidFill>
              </a:rPr>
              <a:t>RAS </a:t>
            </a:r>
            <a:r>
              <a:rPr lang="pt-BR" sz="1800" dirty="0">
                <a:solidFill>
                  <a:schemeClr val="tx1"/>
                </a:solidFill>
              </a:rPr>
              <a:t>URGÊNCIA </a:t>
            </a:r>
            <a:r>
              <a:rPr lang="pt-BR" sz="1800" dirty="0" smtClean="0">
                <a:solidFill>
                  <a:schemeClr val="tx1"/>
                </a:solidFill>
              </a:rPr>
              <a:t>E EMERGÊNCIA</a:t>
            </a:r>
            <a:endParaRPr lang="pt-BR" sz="1800" dirty="0">
              <a:solidFill>
                <a:schemeClr val="tx1"/>
              </a:solidFill>
            </a:endParaRPr>
          </a:p>
        </p:txBody>
      </p:sp>
    </p:spTree>
    <p:extLst>
      <p:ext uri="{BB962C8B-B14F-4D97-AF65-F5344CB8AC3E}">
        <p14:creationId xmlns:p14="http://schemas.microsoft.com/office/powerpoint/2010/main" xmlns="" val="107041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ângulo 28"/>
          <p:cNvSpPr/>
          <p:nvPr/>
        </p:nvSpPr>
        <p:spPr>
          <a:xfrm>
            <a:off x="35496" y="2780928"/>
            <a:ext cx="9144000" cy="43204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p:cNvSpPr/>
          <p:nvPr/>
        </p:nvSpPr>
        <p:spPr>
          <a:xfrm>
            <a:off x="36512" y="1988840"/>
            <a:ext cx="9144000" cy="43204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36512" y="1052736"/>
            <a:ext cx="9144000" cy="43204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36512" y="3717032"/>
            <a:ext cx="9144000" cy="43204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p:cNvSpPr/>
          <p:nvPr/>
        </p:nvSpPr>
        <p:spPr>
          <a:xfrm>
            <a:off x="35496" y="4293096"/>
            <a:ext cx="9144000" cy="43204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36512" y="5445224"/>
            <a:ext cx="9144000" cy="43204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36512" y="4869160"/>
            <a:ext cx="9144000" cy="43204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Grupo 5"/>
          <p:cNvGrpSpPr/>
          <p:nvPr/>
        </p:nvGrpSpPr>
        <p:grpSpPr>
          <a:xfrm>
            <a:off x="107504" y="2636912"/>
            <a:ext cx="2028269" cy="1049482"/>
            <a:chOff x="742090" y="1176601"/>
            <a:chExt cx="1516936" cy="659457"/>
          </a:xfrm>
          <a:solidFill>
            <a:schemeClr val="tx1"/>
          </a:solidFill>
        </p:grpSpPr>
        <p:sp>
          <p:nvSpPr>
            <p:cNvPr id="7" name="Elipse 6"/>
            <p:cNvSpPr/>
            <p:nvPr/>
          </p:nvSpPr>
          <p:spPr>
            <a:xfrm>
              <a:off x="742090" y="1176601"/>
              <a:ext cx="1516936" cy="659457"/>
            </a:xfrm>
            <a:prstGeom prst="ellipse">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 name="Elipse 4"/>
            <p:cNvSpPr/>
            <p:nvPr/>
          </p:nvSpPr>
          <p:spPr>
            <a:xfrm>
              <a:off x="964240" y="1273176"/>
              <a:ext cx="1072636" cy="4663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2000" kern="1200" dirty="0" smtClean="0"/>
                <a:t>Hospital Micro c/ UTI</a:t>
              </a:r>
              <a:endParaRPr lang="pt-BR" sz="2000" kern="1200" dirty="0"/>
            </a:p>
          </p:txBody>
        </p:sp>
      </p:grpSp>
      <p:grpSp>
        <p:nvGrpSpPr>
          <p:cNvPr id="9" name="Grupo 8"/>
          <p:cNvGrpSpPr/>
          <p:nvPr/>
        </p:nvGrpSpPr>
        <p:grpSpPr>
          <a:xfrm>
            <a:off x="3131840" y="5805264"/>
            <a:ext cx="1471006" cy="928002"/>
            <a:chOff x="862569" y="1499881"/>
            <a:chExt cx="1471006" cy="928002"/>
          </a:xfrm>
        </p:grpSpPr>
        <p:sp>
          <p:nvSpPr>
            <p:cNvPr id="10" name="Elipse 9"/>
            <p:cNvSpPr/>
            <p:nvPr/>
          </p:nvSpPr>
          <p:spPr>
            <a:xfrm>
              <a:off x="862569" y="1499881"/>
              <a:ext cx="1471006" cy="928002"/>
            </a:xfrm>
            <a:prstGeom prst="ellipse">
              <a:avLst/>
            </a:prstGeom>
            <a:solidFill>
              <a:schemeClr val="tx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r>
                <a:rPr lang="pt-BR" sz="2800" dirty="0" smtClean="0"/>
                <a:t>UPA</a:t>
              </a:r>
              <a:endParaRPr lang="pt-BR" sz="2800" dirty="0"/>
            </a:p>
          </p:txBody>
        </p:sp>
        <p:sp>
          <p:nvSpPr>
            <p:cNvPr id="11" name="Elipse 4"/>
            <p:cNvSpPr/>
            <p:nvPr/>
          </p:nvSpPr>
          <p:spPr>
            <a:xfrm>
              <a:off x="978520" y="1752068"/>
              <a:ext cx="559863" cy="5598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pt-BR" sz="2400" kern="1200"/>
            </a:p>
          </p:txBody>
        </p:sp>
      </p:grpSp>
      <p:grpSp>
        <p:nvGrpSpPr>
          <p:cNvPr id="21" name="Grupo 20"/>
          <p:cNvGrpSpPr/>
          <p:nvPr/>
        </p:nvGrpSpPr>
        <p:grpSpPr>
          <a:xfrm>
            <a:off x="173162" y="542147"/>
            <a:ext cx="1518518" cy="1158661"/>
            <a:chOff x="1983896" y="1056624"/>
            <a:chExt cx="1518518" cy="1158661"/>
          </a:xfrm>
          <a:solidFill>
            <a:srgbClr val="C00000"/>
          </a:solidFill>
        </p:grpSpPr>
        <p:sp>
          <p:nvSpPr>
            <p:cNvPr id="22" name="Elipse 21"/>
            <p:cNvSpPr/>
            <p:nvPr/>
          </p:nvSpPr>
          <p:spPr>
            <a:xfrm>
              <a:off x="1983896" y="1056624"/>
              <a:ext cx="1518518" cy="1158661"/>
            </a:xfrm>
            <a:prstGeom prst="ellipse">
              <a:avLst/>
            </a:prstGeom>
          </p:spPr>
          <p:style>
            <a:lnRef idx="1">
              <a:schemeClr val="accent1"/>
            </a:lnRef>
            <a:fillRef idx="2">
              <a:schemeClr val="accent1"/>
            </a:fillRef>
            <a:effectRef idx="1">
              <a:schemeClr val="accent1"/>
            </a:effectRef>
            <a:fontRef idx="minor">
              <a:schemeClr val="dk1"/>
            </a:fontRef>
          </p:style>
        </p:sp>
        <p:sp>
          <p:nvSpPr>
            <p:cNvPr id="23" name="Elipse 4"/>
            <p:cNvSpPr/>
            <p:nvPr/>
          </p:nvSpPr>
          <p:spPr>
            <a:xfrm>
              <a:off x="2206278" y="1226306"/>
              <a:ext cx="1073754" cy="81929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kern="1200" dirty="0" smtClean="0"/>
                <a:t>Hospital MACRO</a:t>
              </a:r>
              <a:endParaRPr lang="pt-BR" sz="2000" kern="1200" dirty="0"/>
            </a:p>
          </p:txBody>
        </p:sp>
      </p:grpSp>
      <p:sp>
        <p:nvSpPr>
          <p:cNvPr id="37" name="Elipse 36"/>
          <p:cNvSpPr/>
          <p:nvPr/>
        </p:nvSpPr>
        <p:spPr>
          <a:xfrm>
            <a:off x="2339752" y="2636912"/>
            <a:ext cx="4232122" cy="2062566"/>
          </a:xfrm>
          <a:prstGeom prst="ellipse">
            <a:avLst/>
          </a:prstGeom>
          <a:solidFill>
            <a:schemeClr val="accent3">
              <a:lumMod val="20000"/>
              <a:lumOff val="80000"/>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4" name="Grupo 23"/>
          <p:cNvGrpSpPr/>
          <p:nvPr/>
        </p:nvGrpSpPr>
        <p:grpSpPr>
          <a:xfrm>
            <a:off x="3419872" y="3134435"/>
            <a:ext cx="2094913" cy="1158661"/>
            <a:chOff x="1983896" y="1056624"/>
            <a:chExt cx="1518518" cy="1158661"/>
          </a:xfrm>
          <a:solidFill>
            <a:srgbClr val="FFC000"/>
          </a:solidFill>
        </p:grpSpPr>
        <p:sp>
          <p:nvSpPr>
            <p:cNvPr id="25" name="Elipse 24"/>
            <p:cNvSpPr/>
            <p:nvPr/>
          </p:nvSpPr>
          <p:spPr>
            <a:xfrm>
              <a:off x="1983896" y="1056624"/>
              <a:ext cx="1518518" cy="1158661"/>
            </a:xfrm>
            <a:prstGeom prst="ellipse">
              <a:avLst/>
            </a:prstGeom>
            <a:ln w="38100"/>
          </p:spPr>
          <p:style>
            <a:lnRef idx="1">
              <a:schemeClr val="accent3"/>
            </a:lnRef>
            <a:fillRef idx="2">
              <a:schemeClr val="accent3"/>
            </a:fillRef>
            <a:effectRef idx="1">
              <a:schemeClr val="accent3"/>
            </a:effectRef>
            <a:fontRef idx="minor">
              <a:schemeClr val="dk1"/>
            </a:fontRef>
          </p:style>
        </p:sp>
        <p:sp>
          <p:nvSpPr>
            <p:cNvPr id="26" name="Elipse 4"/>
            <p:cNvSpPr/>
            <p:nvPr/>
          </p:nvSpPr>
          <p:spPr>
            <a:xfrm>
              <a:off x="2206278" y="1226306"/>
              <a:ext cx="1073754" cy="819297"/>
            </a:xfrm>
            <a:prstGeom prst="rect">
              <a:avLst/>
            </a:prstGeom>
            <a:ln w="38100"/>
          </p:spPr>
          <p:style>
            <a:lnRef idx="1">
              <a:schemeClr val="accent3"/>
            </a:lnRef>
            <a:fillRef idx="2">
              <a:schemeClr val="accent3"/>
            </a:fillRef>
            <a:effectRef idx="1">
              <a:schemeClr val="accent3"/>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dirty="0" smtClean="0"/>
                <a:t>COMPLEXO REGULADOR</a:t>
              </a:r>
              <a:endParaRPr lang="pt-BR" sz="2000" kern="1200" dirty="0"/>
            </a:p>
          </p:txBody>
        </p:sp>
      </p:grpSp>
      <p:sp>
        <p:nvSpPr>
          <p:cNvPr id="36" name="Chave direita 35"/>
          <p:cNvSpPr/>
          <p:nvPr/>
        </p:nvSpPr>
        <p:spPr>
          <a:xfrm>
            <a:off x="8568952" y="739572"/>
            <a:ext cx="539552" cy="5281716"/>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nvGrpSpPr>
          <p:cNvPr id="12" name="Grupo 11"/>
          <p:cNvGrpSpPr/>
          <p:nvPr/>
        </p:nvGrpSpPr>
        <p:grpSpPr>
          <a:xfrm>
            <a:off x="3707904" y="354063"/>
            <a:ext cx="1921185" cy="914697"/>
            <a:chOff x="525109" y="2025074"/>
            <a:chExt cx="1921185" cy="914697"/>
          </a:xfrm>
          <a:solidFill>
            <a:schemeClr val="tx1"/>
          </a:solidFill>
        </p:grpSpPr>
        <p:sp>
          <p:nvSpPr>
            <p:cNvPr id="13" name="Elipse 12"/>
            <p:cNvSpPr/>
            <p:nvPr/>
          </p:nvSpPr>
          <p:spPr>
            <a:xfrm>
              <a:off x="525109" y="2025074"/>
              <a:ext cx="1921185" cy="914697"/>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Elipse 4"/>
            <p:cNvSpPr/>
            <p:nvPr/>
          </p:nvSpPr>
          <p:spPr>
            <a:xfrm>
              <a:off x="806460" y="2159028"/>
              <a:ext cx="1358483" cy="6467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kern="1200" dirty="0" smtClean="0"/>
                <a:t>Hospital</a:t>
              </a:r>
            </a:p>
            <a:p>
              <a:pPr lvl="0" algn="ctr" defTabSz="889000">
                <a:lnSpc>
                  <a:spcPct val="90000"/>
                </a:lnSpc>
                <a:spcBef>
                  <a:spcPct val="0"/>
                </a:spcBef>
                <a:spcAft>
                  <a:spcPct val="35000"/>
                </a:spcAft>
              </a:pPr>
              <a:r>
                <a:rPr lang="pt-BR" sz="2000" kern="1200" dirty="0" smtClean="0"/>
                <a:t>Micro s/ UTI</a:t>
              </a:r>
              <a:endParaRPr lang="pt-BR" sz="2000" kern="1200" dirty="0"/>
            </a:p>
          </p:txBody>
        </p:sp>
      </p:grpSp>
      <p:grpSp>
        <p:nvGrpSpPr>
          <p:cNvPr id="38" name="Grupo 37"/>
          <p:cNvGrpSpPr/>
          <p:nvPr/>
        </p:nvGrpSpPr>
        <p:grpSpPr>
          <a:xfrm>
            <a:off x="5600461" y="3570787"/>
            <a:ext cx="2991786" cy="3094955"/>
            <a:chOff x="5600461" y="3570787"/>
            <a:chExt cx="2991786" cy="3094955"/>
          </a:xfrm>
        </p:grpSpPr>
        <p:sp>
          <p:nvSpPr>
            <p:cNvPr id="39" name="Semicírculos 38"/>
            <p:cNvSpPr/>
            <p:nvPr/>
          </p:nvSpPr>
          <p:spPr>
            <a:xfrm>
              <a:off x="5733705" y="3956175"/>
              <a:ext cx="2694404" cy="2694404"/>
            </a:xfrm>
            <a:prstGeom prst="blockArc">
              <a:avLst>
                <a:gd name="adj1" fmla="val 9361572"/>
                <a:gd name="adj2" fmla="val 15633500"/>
                <a:gd name="adj3" fmla="val 4644"/>
              </a:avLst>
            </a:prstGeom>
          </p:spPr>
          <p:style>
            <a:lnRef idx="0">
              <a:schemeClr val="accent4">
                <a:shade val="90000"/>
                <a:hueOff val="43565"/>
                <a:satOff val="-5388"/>
                <a:lumOff val="23439"/>
                <a:alphaOff val="0"/>
              </a:schemeClr>
            </a:lnRef>
            <a:fillRef idx="1">
              <a:schemeClr val="accent4">
                <a:shade val="90000"/>
                <a:hueOff val="43565"/>
                <a:satOff val="-5388"/>
                <a:lumOff val="23439"/>
                <a:alphaOff val="0"/>
              </a:schemeClr>
            </a:fillRef>
            <a:effectRef idx="0">
              <a:schemeClr val="accent4">
                <a:shade val="90000"/>
                <a:hueOff val="43565"/>
                <a:satOff val="-5388"/>
                <a:lumOff val="23439"/>
                <a:alphaOff val="0"/>
              </a:schemeClr>
            </a:effectRef>
            <a:fontRef idx="minor">
              <a:schemeClr val="lt1"/>
            </a:fontRef>
          </p:style>
        </p:sp>
        <p:sp>
          <p:nvSpPr>
            <p:cNvPr id="40" name="Semicírculos 39"/>
            <p:cNvSpPr/>
            <p:nvPr/>
          </p:nvSpPr>
          <p:spPr>
            <a:xfrm>
              <a:off x="5670928" y="3832898"/>
              <a:ext cx="2694404" cy="2694404"/>
            </a:xfrm>
            <a:prstGeom prst="blockArc">
              <a:avLst>
                <a:gd name="adj1" fmla="val 1800000"/>
                <a:gd name="adj2" fmla="val 9000000"/>
                <a:gd name="adj3" fmla="val 4644"/>
              </a:avLst>
            </a:prstGeom>
          </p:spPr>
          <p:style>
            <a:lnRef idx="0">
              <a:schemeClr val="accent4">
                <a:shade val="90000"/>
                <a:hueOff val="21782"/>
                <a:satOff val="-2694"/>
                <a:lumOff val="11719"/>
                <a:alphaOff val="0"/>
              </a:schemeClr>
            </a:lnRef>
            <a:fillRef idx="1">
              <a:schemeClr val="accent4">
                <a:shade val="90000"/>
                <a:hueOff val="21782"/>
                <a:satOff val="-2694"/>
                <a:lumOff val="11719"/>
                <a:alphaOff val="0"/>
              </a:schemeClr>
            </a:fillRef>
            <a:effectRef idx="0">
              <a:schemeClr val="accent4">
                <a:shade val="90000"/>
                <a:hueOff val="21782"/>
                <a:satOff val="-2694"/>
                <a:lumOff val="11719"/>
                <a:alphaOff val="0"/>
              </a:schemeClr>
            </a:effectRef>
            <a:fontRef idx="minor">
              <a:schemeClr val="lt1"/>
            </a:fontRef>
          </p:style>
        </p:sp>
        <p:sp>
          <p:nvSpPr>
            <p:cNvPr id="41" name="Semicírculos 40"/>
            <p:cNvSpPr/>
            <p:nvPr/>
          </p:nvSpPr>
          <p:spPr>
            <a:xfrm>
              <a:off x="5601522" y="3971338"/>
              <a:ext cx="2694404" cy="2694404"/>
            </a:xfrm>
            <a:prstGeom prst="blockArc">
              <a:avLst>
                <a:gd name="adj1" fmla="val 15981232"/>
                <a:gd name="adj2" fmla="val 1395195"/>
                <a:gd name="adj3" fmla="val 4644"/>
              </a:avLst>
            </a:prstGeom>
          </p:spPr>
          <p:style>
            <a:lnRef idx="0">
              <a:schemeClr val="accent4">
                <a:shade val="90000"/>
                <a:hueOff val="0"/>
                <a:satOff val="0"/>
                <a:lumOff val="0"/>
                <a:alphaOff val="0"/>
              </a:schemeClr>
            </a:lnRef>
            <a:fillRef idx="1">
              <a:schemeClr val="accent4">
                <a:shade val="90000"/>
                <a:hueOff val="0"/>
                <a:satOff val="0"/>
                <a:lumOff val="0"/>
                <a:alphaOff val="0"/>
              </a:schemeClr>
            </a:fillRef>
            <a:effectRef idx="0">
              <a:schemeClr val="accent4">
                <a:shade val="90000"/>
                <a:hueOff val="0"/>
                <a:satOff val="0"/>
                <a:lumOff val="0"/>
                <a:alphaOff val="0"/>
              </a:schemeClr>
            </a:effectRef>
            <a:fontRef idx="minor">
              <a:schemeClr val="lt1"/>
            </a:fontRef>
          </p:style>
        </p:sp>
        <p:sp>
          <p:nvSpPr>
            <p:cNvPr id="42" name="Forma livre 41"/>
            <p:cNvSpPr/>
            <p:nvPr/>
          </p:nvSpPr>
          <p:spPr>
            <a:xfrm>
              <a:off x="6247566" y="4698949"/>
              <a:ext cx="1541127" cy="962301"/>
            </a:xfrm>
            <a:custGeom>
              <a:avLst/>
              <a:gdLst>
                <a:gd name="connsiteX0" fmla="*/ 0 w 1541127"/>
                <a:gd name="connsiteY0" fmla="*/ 481151 h 962301"/>
                <a:gd name="connsiteX1" fmla="*/ 770564 w 1541127"/>
                <a:gd name="connsiteY1" fmla="*/ 0 h 962301"/>
                <a:gd name="connsiteX2" fmla="*/ 1541128 w 1541127"/>
                <a:gd name="connsiteY2" fmla="*/ 481151 h 962301"/>
                <a:gd name="connsiteX3" fmla="*/ 770564 w 1541127"/>
                <a:gd name="connsiteY3" fmla="*/ 962302 h 962301"/>
                <a:gd name="connsiteX4" fmla="*/ 0 w 1541127"/>
                <a:gd name="connsiteY4" fmla="*/ 481151 h 962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127" h="962301">
                  <a:moveTo>
                    <a:pt x="0" y="481151"/>
                  </a:moveTo>
                  <a:cubicBezTo>
                    <a:pt x="0" y="215419"/>
                    <a:pt x="344993" y="0"/>
                    <a:pt x="770564" y="0"/>
                  </a:cubicBezTo>
                  <a:cubicBezTo>
                    <a:pt x="1196135" y="0"/>
                    <a:pt x="1541128" y="215419"/>
                    <a:pt x="1541128" y="481151"/>
                  </a:cubicBezTo>
                  <a:cubicBezTo>
                    <a:pt x="1541128" y="746883"/>
                    <a:pt x="1196135" y="962302"/>
                    <a:pt x="770564" y="962302"/>
                  </a:cubicBezTo>
                  <a:cubicBezTo>
                    <a:pt x="344993" y="962302"/>
                    <a:pt x="0" y="746883"/>
                    <a:pt x="0" y="481151"/>
                  </a:cubicBezTo>
                  <a:close/>
                </a:path>
              </a:pathLst>
            </a:cu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251093" tIns="166326" rIns="251093" bIns="166326" numCol="1" spcCol="1270" anchor="ctr" anchorCtr="0">
              <a:noAutofit/>
            </a:bodyPr>
            <a:lstStyle/>
            <a:p>
              <a:pPr lvl="0" algn="ctr" defTabSz="889000">
                <a:lnSpc>
                  <a:spcPct val="90000"/>
                </a:lnSpc>
                <a:spcBef>
                  <a:spcPct val="0"/>
                </a:spcBef>
                <a:spcAft>
                  <a:spcPct val="35000"/>
                </a:spcAft>
              </a:pPr>
              <a:r>
                <a:rPr lang="pt-BR" sz="2000" kern="1200" dirty="0" smtClean="0"/>
                <a:t>Município</a:t>
              </a:r>
              <a:endParaRPr lang="pt-BR" sz="2000" kern="1200" dirty="0"/>
            </a:p>
          </p:txBody>
        </p:sp>
        <p:sp>
          <p:nvSpPr>
            <p:cNvPr id="44" name="Forma livre 43"/>
            <p:cNvSpPr/>
            <p:nvPr/>
          </p:nvSpPr>
          <p:spPr>
            <a:xfrm>
              <a:off x="7723251" y="5403561"/>
              <a:ext cx="868996" cy="868996"/>
            </a:xfrm>
            <a:custGeom>
              <a:avLst/>
              <a:gdLst>
                <a:gd name="connsiteX0" fmla="*/ 0 w 868996"/>
                <a:gd name="connsiteY0" fmla="*/ 434498 h 868996"/>
                <a:gd name="connsiteX1" fmla="*/ 434498 w 868996"/>
                <a:gd name="connsiteY1" fmla="*/ 0 h 868996"/>
                <a:gd name="connsiteX2" fmla="*/ 868996 w 868996"/>
                <a:gd name="connsiteY2" fmla="*/ 434498 h 868996"/>
                <a:gd name="connsiteX3" fmla="*/ 434498 w 868996"/>
                <a:gd name="connsiteY3" fmla="*/ 868996 h 868996"/>
                <a:gd name="connsiteX4" fmla="*/ 0 w 868996"/>
                <a:gd name="connsiteY4" fmla="*/ 434498 h 86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996" h="868996">
                  <a:moveTo>
                    <a:pt x="0" y="434498"/>
                  </a:moveTo>
                  <a:cubicBezTo>
                    <a:pt x="0" y="194531"/>
                    <a:pt x="194531" y="0"/>
                    <a:pt x="434498" y="0"/>
                  </a:cubicBezTo>
                  <a:cubicBezTo>
                    <a:pt x="674465" y="0"/>
                    <a:pt x="868996" y="194531"/>
                    <a:pt x="868996" y="434498"/>
                  </a:cubicBezTo>
                  <a:cubicBezTo>
                    <a:pt x="868996" y="674465"/>
                    <a:pt x="674465" y="868996"/>
                    <a:pt x="434498" y="868996"/>
                  </a:cubicBezTo>
                  <a:cubicBezTo>
                    <a:pt x="194531" y="868996"/>
                    <a:pt x="0" y="674465"/>
                    <a:pt x="0" y="434498"/>
                  </a:cubicBezTo>
                  <a:close/>
                </a:path>
              </a:pathLst>
            </a:custGeom>
          </p:spPr>
          <p:style>
            <a:lnRef idx="2">
              <a:schemeClr val="lt1">
                <a:hueOff val="0"/>
                <a:satOff val="0"/>
                <a:lumOff val="0"/>
                <a:alphaOff val="0"/>
              </a:schemeClr>
            </a:lnRef>
            <a:fillRef idx="1">
              <a:schemeClr val="accent4">
                <a:shade val="80000"/>
                <a:hueOff val="21834"/>
                <a:satOff val="-2752"/>
                <a:lumOff val="12965"/>
                <a:alphaOff val="0"/>
              </a:schemeClr>
            </a:fillRef>
            <a:effectRef idx="0">
              <a:schemeClr val="accent4">
                <a:shade val="80000"/>
                <a:hueOff val="21834"/>
                <a:satOff val="-2752"/>
                <a:lumOff val="12965"/>
                <a:alphaOff val="0"/>
              </a:schemeClr>
            </a:effectRef>
            <a:fontRef idx="minor">
              <a:schemeClr val="lt1"/>
            </a:fontRef>
          </p:style>
          <p:txBody>
            <a:bodyPr spcFirstLastPara="0" vert="horz" wrap="square" lIns="152662" tIns="152662" rIns="152662" bIns="152662" numCol="1" spcCol="1270" anchor="ctr" anchorCtr="0">
              <a:noAutofit/>
            </a:bodyPr>
            <a:lstStyle/>
            <a:p>
              <a:pPr lvl="0" algn="ctr" defTabSz="889000">
                <a:lnSpc>
                  <a:spcPct val="90000"/>
                </a:lnSpc>
                <a:spcBef>
                  <a:spcPct val="0"/>
                </a:spcBef>
                <a:spcAft>
                  <a:spcPct val="35000"/>
                </a:spcAft>
              </a:pPr>
              <a:r>
                <a:rPr lang="pt-BR" sz="2000" kern="1200" dirty="0" smtClean="0"/>
                <a:t>UBS</a:t>
              </a:r>
            </a:p>
            <a:p>
              <a:pPr lvl="0" algn="ctr" defTabSz="889000">
                <a:lnSpc>
                  <a:spcPct val="90000"/>
                </a:lnSpc>
                <a:spcBef>
                  <a:spcPct val="0"/>
                </a:spcBef>
                <a:spcAft>
                  <a:spcPct val="35000"/>
                </a:spcAft>
              </a:pPr>
              <a:r>
                <a:rPr lang="pt-BR" sz="2000" kern="1200" dirty="0" smtClean="0"/>
                <a:t>PSF</a:t>
              </a:r>
              <a:endParaRPr lang="pt-BR" sz="2000" kern="1200" dirty="0"/>
            </a:p>
          </p:txBody>
        </p:sp>
        <p:sp>
          <p:nvSpPr>
            <p:cNvPr id="45" name="Forma livre 44"/>
            <p:cNvSpPr/>
            <p:nvPr/>
          </p:nvSpPr>
          <p:spPr>
            <a:xfrm>
              <a:off x="5600461" y="5728356"/>
              <a:ext cx="1203787" cy="868996"/>
            </a:xfrm>
            <a:custGeom>
              <a:avLst/>
              <a:gdLst>
                <a:gd name="connsiteX0" fmla="*/ 0 w 1627838"/>
                <a:gd name="connsiteY0" fmla="*/ 434498 h 868996"/>
                <a:gd name="connsiteX1" fmla="*/ 813919 w 1627838"/>
                <a:gd name="connsiteY1" fmla="*/ 0 h 868996"/>
                <a:gd name="connsiteX2" fmla="*/ 1627838 w 1627838"/>
                <a:gd name="connsiteY2" fmla="*/ 434498 h 868996"/>
                <a:gd name="connsiteX3" fmla="*/ 813919 w 1627838"/>
                <a:gd name="connsiteY3" fmla="*/ 868996 h 868996"/>
                <a:gd name="connsiteX4" fmla="*/ 0 w 1627838"/>
                <a:gd name="connsiteY4" fmla="*/ 434498 h 86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838" h="868996">
                  <a:moveTo>
                    <a:pt x="0" y="434498"/>
                  </a:moveTo>
                  <a:cubicBezTo>
                    <a:pt x="0" y="194531"/>
                    <a:pt x="364404" y="0"/>
                    <a:pt x="813919" y="0"/>
                  </a:cubicBezTo>
                  <a:cubicBezTo>
                    <a:pt x="1263434" y="0"/>
                    <a:pt x="1627838" y="194531"/>
                    <a:pt x="1627838" y="434498"/>
                  </a:cubicBezTo>
                  <a:cubicBezTo>
                    <a:pt x="1627838" y="674465"/>
                    <a:pt x="1263434" y="868996"/>
                    <a:pt x="813919" y="868996"/>
                  </a:cubicBezTo>
                  <a:cubicBezTo>
                    <a:pt x="364404" y="868996"/>
                    <a:pt x="0" y="674465"/>
                    <a:pt x="0" y="434498"/>
                  </a:cubicBezTo>
                  <a:close/>
                </a:path>
              </a:pathLst>
            </a:custGeom>
          </p:spPr>
          <p:style>
            <a:lnRef idx="2">
              <a:schemeClr val="lt1">
                <a:hueOff val="0"/>
                <a:satOff val="0"/>
                <a:lumOff val="0"/>
                <a:alphaOff val="0"/>
              </a:schemeClr>
            </a:lnRef>
            <a:fillRef idx="1">
              <a:schemeClr val="accent4">
                <a:shade val="80000"/>
                <a:hueOff val="43668"/>
                <a:satOff val="-5503"/>
                <a:lumOff val="25930"/>
                <a:alphaOff val="0"/>
              </a:schemeClr>
            </a:fillRef>
            <a:effectRef idx="0">
              <a:schemeClr val="accent4">
                <a:shade val="80000"/>
                <a:hueOff val="43668"/>
                <a:satOff val="-5503"/>
                <a:lumOff val="25930"/>
                <a:alphaOff val="0"/>
              </a:schemeClr>
            </a:effectRef>
            <a:fontRef idx="minor">
              <a:schemeClr val="lt1"/>
            </a:fontRef>
          </p:style>
          <p:txBody>
            <a:bodyPr spcFirstLastPara="0" vert="horz" wrap="square" lIns="263791" tIns="152662" rIns="263791" bIns="152662" numCol="1" spcCol="1270" anchor="ctr" anchorCtr="0">
              <a:noAutofit/>
            </a:bodyPr>
            <a:lstStyle/>
            <a:p>
              <a:pPr lvl="0" algn="ctr" defTabSz="889000">
                <a:lnSpc>
                  <a:spcPct val="90000"/>
                </a:lnSpc>
                <a:spcBef>
                  <a:spcPct val="0"/>
                </a:spcBef>
                <a:spcAft>
                  <a:spcPct val="35000"/>
                </a:spcAft>
              </a:pPr>
              <a:r>
                <a:rPr lang="pt-BR" sz="2000" kern="1200" dirty="0" smtClean="0"/>
                <a:t>SAMU</a:t>
              </a:r>
              <a:endParaRPr lang="pt-BR" sz="2000" kern="1200" dirty="0"/>
            </a:p>
          </p:txBody>
        </p:sp>
        <p:sp>
          <p:nvSpPr>
            <p:cNvPr id="43" name="Forma livre 42"/>
            <p:cNvSpPr/>
            <p:nvPr/>
          </p:nvSpPr>
          <p:spPr>
            <a:xfrm>
              <a:off x="6119671" y="3570787"/>
              <a:ext cx="1490737" cy="868996"/>
            </a:xfrm>
            <a:custGeom>
              <a:avLst/>
              <a:gdLst>
                <a:gd name="connsiteX0" fmla="*/ 0 w 1490737"/>
                <a:gd name="connsiteY0" fmla="*/ 434498 h 868996"/>
                <a:gd name="connsiteX1" fmla="*/ 745369 w 1490737"/>
                <a:gd name="connsiteY1" fmla="*/ 0 h 868996"/>
                <a:gd name="connsiteX2" fmla="*/ 1490738 w 1490737"/>
                <a:gd name="connsiteY2" fmla="*/ 434498 h 868996"/>
                <a:gd name="connsiteX3" fmla="*/ 745369 w 1490737"/>
                <a:gd name="connsiteY3" fmla="*/ 868996 h 868996"/>
                <a:gd name="connsiteX4" fmla="*/ 0 w 1490737"/>
                <a:gd name="connsiteY4" fmla="*/ 434498 h 86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737" h="868996">
                  <a:moveTo>
                    <a:pt x="0" y="434498"/>
                  </a:moveTo>
                  <a:cubicBezTo>
                    <a:pt x="0" y="194531"/>
                    <a:pt x="333713" y="0"/>
                    <a:pt x="745369" y="0"/>
                  </a:cubicBezTo>
                  <a:cubicBezTo>
                    <a:pt x="1157025" y="0"/>
                    <a:pt x="1490738" y="194531"/>
                    <a:pt x="1490738" y="434498"/>
                  </a:cubicBezTo>
                  <a:cubicBezTo>
                    <a:pt x="1490738" y="674465"/>
                    <a:pt x="1157025" y="868996"/>
                    <a:pt x="745369" y="868996"/>
                  </a:cubicBezTo>
                  <a:cubicBezTo>
                    <a:pt x="333713" y="868996"/>
                    <a:pt x="0" y="674465"/>
                    <a:pt x="0" y="434498"/>
                  </a:cubicBezTo>
                  <a:close/>
                </a:path>
              </a:pathLst>
            </a:cu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243713" tIns="152662" rIns="243713" bIns="152662" numCol="1" spcCol="1270" anchor="ctr" anchorCtr="0">
              <a:noAutofit/>
            </a:bodyPr>
            <a:lstStyle/>
            <a:p>
              <a:pPr lvl="0" algn="ctr" defTabSz="889000">
                <a:lnSpc>
                  <a:spcPct val="90000"/>
                </a:lnSpc>
                <a:spcBef>
                  <a:spcPct val="0"/>
                </a:spcBef>
                <a:spcAft>
                  <a:spcPct val="35000"/>
                </a:spcAft>
              </a:pPr>
              <a:r>
                <a:rPr lang="pt-BR" sz="2000" kern="1200" dirty="0" smtClean="0"/>
                <a:t>Domicílio</a:t>
              </a:r>
              <a:endParaRPr lang="pt-BR" sz="2000" kern="1200" dirty="0"/>
            </a:p>
          </p:txBody>
        </p:sp>
      </p:grpSp>
      <p:graphicFrame>
        <p:nvGraphicFramePr>
          <p:cNvPr id="4" name="Diagrama 3"/>
          <p:cNvGraphicFramePr/>
          <p:nvPr>
            <p:extLst>
              <p:ext uri="{D42A27DB-BD31-4B8C-83A1-F6EECF244321}">
                <p14:modId xmlns:p14="http://schemas.microsoft.com/office/powerpoint/2010/main" xmlns="" val="1508023956"/>
              </p:ext>
            </p:extLst>
          </p:nvPr>
        </p:nvGraphicFramePr>
        <p:xfrm>
          <a:off x="-780256" y="3469457"/>
          <a:ext cx="5136232" cy="3271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a 14"/>
          <p:cNvGraphicFramePr/>
          <p:nvPr>
            <p:extLst>
              <p:ext uri="{D42A27DB-BD31-4B8C-83A1-F6EECF244321}">
                <p14:modId xmlns:p14="http://schemas.microsoft.com/office/powerpoint/2010/main" xmlns="" val="2344621952"/>
              </p:ext>
            </p:extLst>
          </p:nvPr>
        </p:nvGraphicFramePr>
        <p:xfrm>
          <a:off x="631722" y="148831"/>
          <a:ext cx="4516342" cy="29201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a 16"/>
          <p:cNvGraphicFramePr/>
          <p:nvPr>
            <p:extLst>
              <p:ext uri="{D42A27DB-BD31-4B8C-83A1-F6EECF244321}">
                <p14:modId xmlns:p14="http://schemas.microsoft.com/office/powerpoint/2010/main" xmlns="" val="182788148"/>
              </p:ext>
            </p:extLst>
          </p:nvPr>
        </p:nvGraphicFramePr>
        <p:xfrm>
          <a:off x="4211960" y="260648"/>
          <a:ext cx="5136232" cy="32719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8" name="Grupo 17"/>
          <p:cNvGrpSpPr/>
          <p:nvPr/>
        </p:nvGrpSpPr>
        <p:grpSpPr>
          <a:xfrm>
            <a:off x="3851920" y="4718611"/>
            <a:ext cx="1518518" cy="1158661"/>
            <a:chOff x="1983896" y="1056624"/>
            <a:chExt cx="1518518" cy="1158661"/>
          </a:xfrm>
          <a:solidFill>
            <a:srgbClr val="C00000"/>
          </a:solidFill>
        </p:grpSpPr>
        <p:sp>
          <p:nvSpPr>
            <p:cNvPr id="19" name="Elipse 18"/>
            <p:cNvSpPr/>
            <p:nvPr/>
          </p:nvSpPr>
          <p:spPr>
            <a:xfrm>
              <a:off x="1983896" y="1056624"/>
              <a:ext cx="1518518" cy="1158661"/>
            </a:xfrm>
            <a:prstGeom prst="ellipse">
              <a:avLst/>
            </a:prstGeom>
          </p:spPr>
          <p:style>
            <a:lnRef idx="1">
              <a:schemeClr val="accent1"/>
            </a:lnRef>
            <a:fillRef idx="2">
              <a:schemeClr val="accent1"/>
            </a:fillRef>
            <a:effectRef idx="1">
              <a:schemeClr val="accent1"/>
            </a:effectRef>
            <a:fontRef idx="minor">
              <a:schemeClr val="dk1"/>
            </a:fontRef>
          </p:style>
        </p:sp>
        <p:sp>
          <p:nvSpPr>
            <p:cNvPr id="20" name="Elipse 4"/>
            <p:cNvSpPr/>
            <p:nvPr/>
          </p:nvSpPr>
          <p:spPr>
            <a:xfrm>
              <a:off x="2206278" y="1226306"/>
              <a:ext cx="1073754" cy="81929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kern="1200" dirty="0" smtClean="0"/>
                <a:t>HPS MACRO</a:t>
              </a:r>
              <a:endParaRPr lang="pt-BR" sz="2000" kern="1200" dirty="0"/>
            </a:p>
          </p:txBody>
        </p:sp>
      </p:grpSp>
      <p:sp>
        <p:nvSpPr>
          <p:cNvPr id="47" name="CaixaDeTexto 46"/>
          <p:cNvSpPr txBox="1"/>
          <p:nvPr/>
        </p:nvSpPr>
        <p:spPr>
          <a:xfrm>
            <a:off x="35496" y="2020372"/>
            <a:ext cx="582414" cy="369332"/>
          </a:xfrm>
          <a:prstGeom prst="rect">
            <a:avLst/>
          </a:prstGeom>
          <a:noFill/>
        </p:spPr>
        <p:txBody>
          <a:bodyPr wrap="square" rtlCol="0">
            <a:spAutoFit/>
          </a:bodyPr>
          <a:lstStyle/>
          <a:p>
            <a:r>
              <a:rPr lang="pt-BR" dirty="0" smtClean="0"/>
              <a:t>S.L.</a:t>
            </a:r>
            <a:endParaRPr lang="pt-BR" dirty="0"/>
          </a:p>
        </p:txBody>
      </p:sp>
      <p:sp>
        <p:nvSpPr>
          <p:cNvPr id="48" name="CaixaDeTexto 47"/>
          <p:cNvSpPr txBox="1"/>
          <p:nvPr/>
        </p:nvSpPr>
        <p:spPr>
          <a:xfrm>
            <a:off x="35496" y="3717032"/>
            <a:ext cx="648071" cy="369332"/>
          </a:xfrm>
          <a:prstGeom prst="rect">
            <a:avLst/>
          </a:prstGeom>
          <a:noFill/>
        </p:spPr>
        <p:txBody>
          <a:bodyPr wrap="square" rtlCol="0">
            <a:spAutoFit/>
          </a:bodyPr>
          <a:lstStyle/>
          <a:p>
            <a:r>
              <a:rPr lang="pt-BR" dirty="0" smtClean="0">
                <a:solidFill>
                  <a:schemeClr val="bg1"/>
                </a:solidFill>
              </a:rPr>
              <a:t>S.A.</a:t>
            </a:r>
            <a:endParaRPr lang="pt-BR" dirty="0">
              <a:solidFill>
                <a:schemeClr val="bg1"/>
              </a:solidFill>
            </a:endParaRPr>
          </a:p>
        </p:txBody>
      </p:sp>
      <p:sp>
        <p:nvSpPr>
          <p:cNvPr id="49" name="CaixaDeTexto 48"/>
          <p:cNvSpPr txBox="1"/>
          <p:nvPr/>
        </p:nvSpPr>
        <p:spPr>
          <a:xfrm>
            <a:off x="8460432" y="404664"/>
            <a:ext cx="582414" cy="369332"/>
          </a:xfrm>
          <a:prstGeom prst="rect">
            <a:avLst/>
          </a:prstGeom>
          <a:noFill/>
        </p:spPr>
        <p:txBody>
          <a:bodyPr wrap="square" rtlCol="0">
            <a:spAutoFit/>
          </a:bodyPr>
          <a:lstStyle/>
          <a:p>
            <a:r>
              <a:rPr lang="pt-BR" dirty="0" smtClean="0"/>
              <a:t>S.G.</a:t>
            </a:r>
            <a:endParaRPr lang="pt-BR" dirty="0"/>
          </a:p>
        </p:txBody>
      </p:sp>
      <p:sp>
        <p:nvSpPr>
          <p:cNvPr id="50" name="Text Box 6"/>
          <p:cNvSpPr txBox="1">
            <a:spLocks noChangeArrowheads="1"/>
          </p:cNvSpPr>
          <p:nvPr/>
        </p:nvSpPr>
        <p:spPr bwMode="auto">
          <a:xfrm>
            <a:off x="107504" y="116632"/>
            <a:ext cx="403244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0"/>
              </a:spcBef>
            </a:pPr>
            <a:r>
              <a:rPr lang="pt-BR" sz="1800" dirty="0" smtClean="0">
                <a:solidFill>
                  <a:schemeClr val="tx1"/>
                </a:solidFill>
              </a:rPr>
              <a:t>RAS </a:t>
            </a:r>
            <a:r>
              <a:rPr lang="pt-BR" sz="1800" dirty="0">
                <a:solidFill>
                  <a:schemeClr val="tx1"/>
                </a:solidFill>
              </a:rPr>
              <a:t>URGÊNCIA </a:t>
            </a:r>
            <a:r>
              <a:rPr lang="pt-BR" sz="1800" dirty="0" smtClean="0">
                <a:solidFill>
                  <a:schemeClr val="tx1"/>
                </a:solidFill>
              </a:rPr>
              <a:t>E EMERGÊNCIA</a:t>
            </a:r>
            <a:endParaRPr lang="pt-BR" sz="1800" dirty="0">
              <a:solidFill>
                <a:schemeClr val="tx1"/>
              </a:solidFill>
            </a:endParaRPr>
          </a:p>
        </p:txBody>
      </p:sp>
    </p:spTree>
    <p:extLst>
      <p:ext uri="{BB962C8B-B14F-4D97-AF65-F5344CB8AC3E}">
        <p14:creationId xmlns:p14="http://schemas.microsoft.com/office/powerpoint/2010/main" xmlns="" val="1070417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539552" y="1988841"/>
            <a:ext cx="3456384" cy="720080"/>
          </a:xfrm>
        </p:spPr>
        <p:style>
          <a:lnRef idx="1">
            <a:schemeClr val="accent3"/>
          </a:lnRef>
          <a:fillRef idx="2">
            <a:schemeClr val="accent3"/>
          </a:fillRef>
          <a:effectRef idx="1">
            <a:schemeClr val="accent3"/>
          </a:effectRef>
          <a:fontRef idx="minor">
            <a:schemeClr val="dk1"/>
          </a:fontRef>
        </p:style>
        <p:txBody>
          <a:bodyPr>
            <a:noAutofit/>
          </a:bodyPr>
          <a:lstStyle/>
          <a:p>
            <a:pPr marL="0" indent="0" algn="ctr" eaLnBrk="1" hangingPunct="1">
              <a:buNone/>
            </a:pPr>
            <a:r>
              <a:rPr lang="pt-BR" sz="1800" b="1" dirty="0" smtClean="0"/>
              <a:t>O MODELO DE ATENÇÃO ÀS CONDIÇÕES AGUDAS</a:t>
            </a:r>
          </a:p>
          <a:p>
            <a:pPr algn="ctr" eaLnBrk="1" hangingPunct="1"/>
            <a:endParaRPr lang="pt-BR" sz="1800" b="1" dirty="0"/>
          </a:p>
          <a:p>
            <a:pPr algn="ctr" eaLnBrk="1" hangingPunct="1"/>
            <a:endParaRPr lang="pt-BR" sz="1800" b="1" dirty="0" smtClean="0"/>
          </a:p>
          <a:p>
            <a:pPr algn="ctr" eaLnBrk="1" hangingPunct="1"/>
            <a:endParaRPr lang="pt-BR" sz="1800" b="1" dirty="0" smtClean="0"/>
          </a:p>
        </p:txBody>
      </p:sp>
      <p:sp>
        <p:nvSpPr>
          <p:cNvPr id="25604" name="Text Box 4"/>
          <p:cNvSpPr txBox="1">
            <a:spLocks noChangeArrowheads="1"/>
          </p:cNvSpPr>
          <p:nvPr/>
        </p:nvSpPr>
        <p:spPr bwMode="auto">
          <a:xfrm>
            <a:off x="971550" y="6165850"/>
            <a:ext cx="46799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400" b="0">
                <a:solidFill>
                  <a:schemeClr val="tx1"/>
                </a:solidFill>
              </a:rPr>
              <a:t>FONTE: MENDES (2011)</a:t>
            </a:r>
          </a:p>
        </p:txBody>
      </p:sp>
      <p:sp>
        <p:nvSpPr>
          <p:cNvPr id="11" name="Retângulo 10"/>
          <p:cNvSpPr/>
          <p:nvPr/>
        </p:nvSpPr>
        <p:spPr>
          <a:xfrm>
            <a:off x="2339752" y="404664"/>
            <a:ext cx="589221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pt-BR" sz="2800" dirty="0" smtClean="0"/>
              <a:t> </a:t>
            </a:r>
            <a:r>
              <a:rPr lang="pt-BR" sz="2800" b="1" dirty="0" smtClean="0"/>
              <a:t>MODELO LÓGICO DE ATENÇÃO</a:t>
            </a:r>
            <a:endParaRPr lang="pt-BR" sz="28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42" y="3129452"/>
            <a:ext cx="4391850" cy="18837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tângulo 3"/>
          <p:cNvSpPr/>
          <p:nvPr/>
        </p:nvSpPr>
        <p:spPr>
          <a:xfrm>
            <a:off x="5040371" y="1916832"/>
            <a:ext cx="3780101"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pt-BR" b="1" dirty="0"/>
              <a:t>O MODELO DE ATENÇÃO ÀS CONDIÇÕES CRÔNICAS</a:t>
            </a:r>
          </a:p>
        </p:txBody>
      </p:sp>
      <p:pic>
        <p:nvPicPr>
          <p:cNvPr id="4100" name="Picture 4" descr="http://www.opimec.org/media/tinyimages/image_210.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2780928"/>
            <a:ext cx="3980429" cy="2897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6" name="Elipse 15"/>
          <p:cNvSpPr/>
          <p:nvPr/>
        </p:nvSpPr>
        <p:spPr>
          <a:xfrm>
            <a:off x="1153737" y="215186"/>
            <a:ext cx="1036030" cy="1036320"/>
          </a:xfrm>
          <a:prstGeom prst="ellipse">
            <a:avLst/>
          </a:prstGeom>
          <a:blipFill>
            <a:blip r:embed="rId4"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2214097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ChangeArrowheads="1"/>
          </p:cNvSpPr>
          <p:nvPr/>
        </p:nvSpPr>
        <p:spPr bwMode="auto">
          <a:xfrm>
            <a:off x="179388" y="2860675"/>
            <a:ext cx="13716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pt-BR"/>
          </a:p>
        </p:txBody>
      </p:sp>
      <p:sp>
        <p:nvSpPr>
          <p:cNvPr id="27651" name="Rectangle 9"/>
          <p:cNvSpPr>
            <a:spLocks noChangeArrowheads="1"/>
          </p:cNvSpPr>
          <p:nvPr/>
        </p:nvSpPr>
        <p:spPr bwMode="auto">
          <a:xfrm>
            <a:off x="179388" y="2860675"/>
            <a:ext cx="13716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pt-BR"/>
          </a:p>
        </p:txBody>
      </p:sp>
      <p:sp>
        <p:nvSpPr>
          <p:cNvPr id="27652" name="Rectangle 10"/>
          <p:cNvSpPr>
            <a:spLocks noChangeArrowheads="1"/>
          </p:cNvSpPr>
          <p:nvPr/>
        </p:nvSpPr>
        <p:spPr bwMode="auto">
          <a:xfrm>
            <a:off x="179388" y="2860675"/>
            <a:ext cx="13716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pt-BR"/>
          </a:p>
        </p:txBody>
      </p:sp>
      <p:sp>
        <p:nvSpPr>
          <p:cNvPr id="27653" name="Rectangle 11"/>
          <p:cNvSpPr>
            <a:spLocks noChangeArrowheads="1"/>
          </p:cNvSpPr>
          <p:nvPr/>
        </p:nvSpPr>
        <p:spPr bwMode="auto">
          <a:xfrm>
            <a:off x="179388" y="2860675"/>
            <a:ext cx="13716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pt-BR"/>
          </a:p>
        </p:txBody>
      </p:sp>
      <p:sp>
        <p:nvSpPr>
          <p:cNvPr id="27654" name="Rectangle 12"/>
          <p:cNvSpPr>
            <a:spLocks noChangeArrowheads="1"/>
          </p:cNvSpPr>
          <p:nvPr/>
        </p:nvSpPr>
        <p:spPr bwMode="auto">
          <a:xfrm>
            <a:off x="179388" y="2860675"/>
            <a:ext cx="13716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pt-BR"/>
          </a:p>
        </p:txBody>
      </p:sp>
      <p:sp>
        <p:nvSpPr>
          <p:cNvPr id="27655" name="Rectangle 13"/>
          <p:cNvSpPr>
            <a:spLocks noChangeArrowheads="1"/>
          </p:cNvSpPr>
          <p:nvPr/>
        </p:nvSpPr>
        <p:spPr bwMode="auto">
          <a:xfrm>
            <a:off x="914400" y="2860675"/>
            <a:ext cx="13716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pt-BR"/>
          </a:p>
        </p:txBody>
      </p:sp>
      <p:sp>
        <p:nvSpPr>
          <p:cNvPr id="27656" name="Rectangle 14"/>
          <p:cNvSpPr>
            <a:spLocks noChangeArrowheads="1"/>
          </p:cNvSpPr>
          <p:nvPr/>
        </p:nvSpPr>
        <p:spPr bwMode="auto">
          <a:xfrm>
            <a:off x="914400" y="2860675"/>
            <a:ext cx="13716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pt-BR"/>
          </a:p>
        </p:txBody>
      </p:sp>
      <p:sp>
        <p:nvSpPr>
          <p:cNvPr id="27657" name="Rectangle 15"/>
          <p:cNvSpPr>
            <a:spLocks noChangeArrowheads="1"/>
          </p:cNvSpPr>
          <p:nvPr/>
        </p:nvSpPr>
        <p:spPr bwMode="auto">
          <a:xfrm>
            <a:off x="914400" y="2860675"/>
            <a:ext cx="13716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pt-BR"/>
          </a:p>
        </p:txBody>
      </p:sp>
      <p:sp>
        <p:nvSpPr>
          <p:cNvPr id="27658" name="Rectangle 16"/>
          <p:cNvSpPr>
            <a:spLocks noChangeArrowheads="1"/>
          </p:cNvSpPr>
          <p:nvPr/>
        </p:nvSpPr>
        <p:spPr bwMode="auto">
          <a:xfrm>
            <a:off x="914400" y="2860675"/>
            <a:ext cx="13716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pt-BR"/>
          </a:p>
        </p:txBody>
      </p:sp>
      <p:sp>
        <p:nvSpPr>
          <p:cNvPr id="27659" name="Rectangle 17"/>
          <p:cNvSpPr>
            <a:spLocks noChangeArrowheads="1"/>
          </p:cNvSpPr>
          <p:nvPr/>
        </p:nvSpPr>
        <p:spPr bwMode="auto">
          <a:xfrm>
            <a:off x="914400" y="2860675"/>
            <a:ext cx="13716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pt-BR"/>
          </a:p>
        </p:txBody>
      </p:sp>
      <p:sp>
        <p:nvSpPr>
          <p:cNvPr id="27661" name="Text Box 19"/>
          <p:cNvSpPr txBox="1">
            <a:spLocks noChangeArrowheads="1"/>
          </p:cNvSpPr>
          <p:nvPr/>
        </p:nvSpPr>
        <p:spPr bwMode="auto">
          <a:xfrm>
            <a:off x="395536" y="6480175"/>
            <a:ext cx="5400600"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400" b="0" dirty="0">
                <a:solidFill>
                  <a:schemeClr val="tx1"/>
                </a:solidFill>
              </a:rPr>
              <a:t>FONTE: MACKWAY-JONES et al. (</a:t>
            </a:r>
            <a:r>
              <a:rPr lang="pt-BR" sz="1400" b="0" dirty="0" smtClean="0">
                <a:solidFill>
                  <a:schemeClr val="tx1"/>
                </a:solidFill>
              </a:rPr>
              <a:t>2010), MENDES,(2011 )</a:t>
            </a:r>
            <a:endParaRPr lang="pt-BR" sz="1400" b="0" dirty="0">
              <a:solidFill>
                <a:schemeClr val="tx1"/>
              </a:solidFill>
            </a:endParaRPr>
          </a:p>
          <a:p>
            <a:pPr eaLnBrk="1" hangingPunct="1">
              <a:spcBef>
                <a:spcPct val="50000"/>
              </a:spcBef>
            </a:pPr>
            <a:endParaRPr lang="pt-BR" sz="1400" b="0" dirty="0">
              <a:solidFill>
                <a:schemeClr val="tx1"/>
              </a:solidFill>
            </a:endParaRPr>
          </a:p>
        </p:txBody>
      </p:sp>
      <p:graphicFrame>
        <p:nvGraphicFramePr>
          <p:cNvPr id="609300" name="Group 20"/>
          <p:cNvGraphicFramePr>
            <a:graphicFrameLocks noGrp="1"/>
          </p:cNvGraphicFramePr>
          <p:nvPr>
            <p:extLst>
              <p:ext uri="{D42A27DB-BD31-4B8C-83A1-F6EECF244321}">
                <p14:modId xmlns:p14="http://schemas.microsoft.com/office/powerpoint/2010/main" xmlns="" val="655752755"/>
              </p:ext>
            </p:extLst>
          </p:nvPr>
        </p:nvGraphicFramePr>
        <p:xfrm>
          <a:off x="395537" y="2708920"/>
          <a:ext cx="6083374" cy="2906396"/>
        </p:xfrm>
        <a:graphic>
          <a:graphicData uri="http://schemas.openxmlformats.org/drawingml/2006/table">
            <a:tbl>
              <a:tblPr>
                <a:solidFill>
                  <a:srgbClr val="FFFFFF">
                    <a:alpha val="50196"/>
                  </a:srgbClr>
                </a:solidFill>
              </a:tblPr>
              <a:tblGrid>
                <a:gridCol w="1328553"/>
                <a:gridCol w="1715422"/>
                <a:gridCol w="1519699"/>
                <a:gridCol w="1519700"/>
              </a:tblGrid>
              <a:tr h="5530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charset="0"/>
                          <a:ea typeface="Times New Roman" pitchFamily="18" charset="0"/>
                          <a:cs typeface="Arial" charset="0"/>
                        </a:rPr>
                        <a:t>NÚMERO</a:t>
                      </a:r>
                      <a:endParaRPr kumimoji="0" lang="pt-B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ea typeface="Times New Roman" pitchFamily="18" charset="0"/>
                          <a:cs typeface="Arial" charset="0"/>
                        </a:rPr>
                        <a:t>NOME</a:t>
                      </a:r>
                      <a:endParaRPr kumimoji="0" lang="pt-B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ea typeface="Times New Roman" pitchFamily="18" charset="0"/>
                          <a:cs typeface="Arial" charset="0"/>
                        </a:rPr>
                        <a:t>COR</a:t>
                      </a:r>
                      <a:endParaRPr kumimoji="0" lang="pt-B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charset="0"/>
                          <a:ea typeface="Times New Roman" pitchFamily="18" charset="0"/>
                          <a:cs typeface="Arial" charset="0"/>
                        </a:rPr>
                        <a:t>TEMPO-ALVO (Min)</a:t>
                      </a:r>
                      <a:endParaRPr kumimoji="0" lang="pt-B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2F2F2"/>
                    </a:solidFill>
                  </a:tcPr>
                </a:tc>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charset="0"/>
                          <a:ea typeface="Times New Roman" pitchFamily="18" charset="0"/>
                          <a:cs typeface="Arial" charset="0"/>
                        </a:rPr>
                        <a:t>1</a:t>
                      </a:r>
                      <a:endParaRPr kumimoji="0" lang="pt-B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ea typeface="Times New Roman" pitchFamily="18" charset="0"/>
                          <a:cs typeface="Arial" charset="0"/>
                        </a:rPr>
                        <a:t>Emergente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ea typeface="Times New Roman" pitchFamily="18" charset="0"/>
                          <a:cs typeface="Arial" charset="0"/>
                        </a:rPr>
                        <a:t>Vermelho</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ea typeface="Times New Roman" pitchFamily="18" charset="0"/>
                          <a:cs typeface="Arial"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0000"/>
                    </a:solidFill>
                  </a:tcPr>
                </a:tc>
              </a:tr>
              <a:tr h="4560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charset="0"/>
                          <a:ea typeface="Times New Roman" pitchFamily="18" charset="0"/>
                          <a:cs typeface="Arial" charset="0"/>
                        </a:rPr>
                        <a:t>2</a:t>
                      </a:r>
                      <a:endParaRPr kumimoji="0" lang="pt-B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ea typeface="Times New Roman" pitchFamily="18" charset="0"/>
                          <a:cs typeface="Arial" charset="0"/>
                        </a:rPr>
                        <a:t>Muito urgente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ea typeface="Times New Roman" pitchFamily="18" charset="0"/>
                          <a:cs typeface="Arial" charset="0"/>
                        </a:rPr>
                        <a:t>Laranja</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ea typeface="Times New Roman" pitchFamily="18" charset="0"/>
                          <a:cs typeface="Arial" charset="0"/>
                        </a:rPr>
                        <a:t>10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000"/>
                    </a:solidFill>
                  </a:tcPr>
                </a:tc>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pt-B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ea typeface="Times New Roman" pitchFamily="18" charset="0"/>
                          <a:cs typeface="Arial" charset="0"/>
                        </a:rPr>
                        <a:t>Urgente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ea typeface="Times New Roman" pitchFamily="18" charset="0"/>
                          <a:cs typeface="Arial" charset="0"/>
                        </a:rPr>
                        <a:t>Amarelo</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ea typeface="Times New Roman" pitchFamily="18" charset="0"/>
                          <a:cs typeface="Arial" charset="0"/>
                        </a:rPr>
                        <a:t>60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r>
              <a:tr h="5520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pt-B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ea typeface="Times New Roman" pitchFamily="18" charset="0"/>
                          <a:cs typeface="Arial" charset="0"/>
                        </a:rPr>
                        <a:t>Pouco urgente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ea typeface="Times New Roman" pitchFamily="18" charset="0"/>
                          <a:cs typeface="Arial" charset="0"/>
                        </a:rPr>
                        <a:t>Verde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ea typeface="Times New Roman" pitchFamily="18" charset="0"/>
                          <a:cs typeface="Arial" charset="0"/>
                        </a:rPr>
                        <a:t>120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2D050"/>
                    </a:solidFill>
                  </a:tcPr>
                </a:tc>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ea typeface="Times New Roman" pitchFamily="18" charset="0"/>
                          <a:cs typeface="Arial" charset="0"/>
                        </a:rPr>
                        <a:t>5</a:t>
                      </a:r>
                      <a:endParaRPr kumimoji="0" lang="pt-B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ea typeface="Times New Roman" pitchFamily="18" charset="0"/>
                          <a:cs typeface="Arial" charset="0"/>
                        </a:rPr>
                        <a:t>Não urgente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ea typeface="Times New Roman" pitchFamily="18" charset="0"/>
                          <a:cs typeface="Arial" charset="0"/>
                        </a:rPr>
                        <a:t>Azul</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ea typeface="Times New Roman" pitchFamily="18" charset="0"/>
                          <a:cs typeface="Arial" charset="0"/>
                        </a:rPr>
                        <a:t>240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B0F0"/>
                    </a:solidFill>
                  </a:tcPr>
                </a:tc>
              </a:tr>
            </a:tbl>
          </a:graphicData>
        </a:graphic>
      </p:graphicFrame>
      <p:sp>
        <p:nvSpPr>
          <p:cNvPr id="18" name="Text Box 12"/>
          <p:cNvSpPr txBox="1">
            <a:spLocks noChangeArrowheads="1"/>
          </p:cNvSpPr>
          <p:nvPr/>
        </p:nvSpPr>
        <p:spPr bwMode="auto">
          <a:xfrm>
            <a:off x="6732241" y="2031230"/>
            <a:ext cx="2016224" cy="2045841"/>
          </a:xfrm>
          <a:prstGeom prst="rect">
            <a:avLst/>
          </a:prstGeom>
          <a:solidFill>
            <a:srgbClr val="FFFFFF"/>
          </a:solidFill>
          <a:ln w="9525">
            <a:solidFill>
              <a:srgbClr val="000000"/>
            </a:solidFill>
            <a:miter lim="800000"/>
            <a:headEnd/>
            <a:tailEnd/>
          </a:ln>
        </p:spPr>
        <p:txBody>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r>
              <a:rPr lang="pt-BR" altLang="pt-BR" sz="1800" dirty="0">
                <a:solidFill>
                  <a:srgbClr val="000000"/>
                </a:solidFill>
                <a:ea typeface="Times New Roman" pitchFamily="18" charset="0"/>
                <a:cs typeface="Arial" charset="0"/>
              </a:rPr>
              <a:t>ATENÇÃO NO LUGAR CERTO </a:t>
            </a:r>
          </a:p>
          <a:p>
            <a:pPr eaLnBrk="1" hangingPunct="1"/>
            <a:r>
              <a:rPr lang="pt-BR" altLang="pt-BR" sz="1800" b="0" dirty="0">
                <a:solidFill>
                  <a:srgbClr val="000000"/>
                </a:solidFill>
                <a:ea typeface="Times New Roman" pitchFamily="18" charset="0"/>
                <a:cs typeface="Arial" charset="0"/>
              </a:rPr>
              <a:t>                                         HOSPITAL POR TIPO                        UPA                          UAPS</a:t>
            </a:r>
            <a:endParaRPr lang="pt-BR" altLang="pt-BR" sz="1800" b="0" dirty="0">
              <a:solidFill>
                <a:schemeClr val="tx1"/>
              </a:solidFill>
              <a:ea typeface="Times New Roman" pitchFamily="18" charset="0"/>
              <a:cs typeface="Arial" charset="0"/>
            </a:endParaRPr>
          </a:p>
        </p:txBody>
      </p:sp>
      <p:sp>
        <p:nvSpPr>
          <p:cNvPr id="19" name="Text Box 13"/>
          <p:cNvSpPr txBox="1">
            <a:spLocks noChangeArrowheads="1"/>
          </p:cNvSpPr>
          <p:nvPr/>
        </p:nvSpPr>
        <p:spPr bwMode="auto">
          <a:xfrm>
            <a:off x="6660232" y="4653136"/>
            <a:ext cx="2160238" cy="1244701"/>
          </a:xfrm>
          <a:prstGeom prst="rect">
            <a:avLst/>
          </a:prstGeom>
          <a:solidFill>
            <a:srgbClr val="FFFFFF"/>
          </a:solidFill>
          <a:ln w="9525">
            <a:solidFill>
              <a:srgbClr val="000000"/>
            </a:solidFill>
            <a:miter lim="800000"/>
            <a:headEnd/>
            <a:tailEnd/>
          </a:ln>
        </p:spPr>
        <p:txBody>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r>
              <a:rPr lang="pt-BR" altLang="pt-BR" sz="1800" dirty="0">
                <a:solidFill>
                  <a:srgbClr val="000000"/>
                </a:solidFill>
                <a:ea typeface="Times New Roman" pitchFamily="18" charset="0"/>
                <a:cs typeface="Arial" charset="0"/>
              </a:rPr>
              <a:t>ATENÇÃO NO TEMPO CERTO</a:t>
            </a:r>
            <a:r>
              <a:rPr lang="pt-BR" altLang="pt-BR" sz="1600" b="0" dirty="0">
                <a:solidFill>
                  <a:srgbClr val="000000"/>
                </a:solidFill>
                <a:ea typeface="Times New Roman" pitchFamily="18" charset="0"/>
                <a:cs typeface="Arial" charset="0"/>
              </a:rPr>
              <a:t> </a:t>
            </a:r>
          </a:p>
          <a:p>
            <a:pPr eaLnBrk="1" hangingPunct="1"/>
            <a:r>
              <a:rPr lang="pt-BR" altLang="pt-BR" sz="1600" b="0" dirty="0" smtClean="0">
                <a:solidFill>
                  <a:srgbClr val="000000"/>
                </a:solidFill>
                <a:ea typeface="Times New Roman" pitchFamily="18" charset="0"/>
                <a:cs typeface="Arial" charset="0"/>
              </a:rPr>
              <a:t>                                         </a:t>
            </a:r>
            <a:r>
              <a:rPr lang="pt-BR" altLang="pt-BR" sz="1600" dirty="0" smtClean="0">
                <a:solidFill>
                  <a:srgbClr val="000000"/>
                </a:solidFill>
                <a:ea typeface="Times New Roman" pitchFamily="18" charset="0"/>
                <a:cs typeface="Arial" charset="0"/>
              </a:rPr>
              <a:t>TEMPO-RESPOSTA</a:t>
            </a:r>
            <a:endParaRPr lang="pt-BR" altLang="pt-BR" sz="2400" dirty="0">
              <a:solidFill>
                <a:schemeClr val="tx1"/>
              </a:solidFill>
              <a:ea typeface="Times New Roman" pitchFamily="18" charset="0"/>
              <a:cs typeface="Arial" charset="0"/>
            </a:endParaRPr>
          </a:p>
        </p:txBody>
      </p:sp>
      <p:sp>
        <p:nvSpPr>
          <p:cNvPr id="3" name="Retângulo 2"/>
          <p:cNvSpPr/>
          <p:nvPr/>
        </p:nvSpPr>
        <p:spPr>
          <a:xfrm>
            <a:off x="323528" y="1887215"/>
            <a:ext cx="629952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pPr>
            <a:r>
              <a:rPr lang="pt-BR" altLang="pt-BR" sz="2400" b="1" dirty="0"/>
              <a:t>O Sistema Manchester de Classificação de Risco</a:t>
            </a:r>
          </a:p>
        </p:txBody>
      </p:sp>
      <p:sp>
        <p:nvSpPr>
          <p:cNvPr id="21" name="Elipse 20"/>
          <p:cNvSpPr/>
          <p:nvPr/>
        </p:nvSpPr>
        <p:spPr>
          <a:xfrm>
            <a:off x="971600" y="215186"/>
            <a:ext cx="1036030" cy="1036320"/>
          </a:xfrm>
          <a:prstGeom prst="ellipse">
            <a:avLst/>
          </a:prstGeom>
          <a:blipFill>
            <a:blip r:embed="rId2"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Título 5"/>
          <p:cNvSpPr>
            <a:spLocks noGrp="1"/>
          </p:cNvSpPr>
          <p:nvPr>
            <p:ph type="title"/>
          </p:nvPr>
        </p:nvSpPr>
        <p:spPr>
          <a:xfrm>
            <a:off x="2193776" y="228600"/>
            <a:ext cx="6194648" cy="990600"/>
          </a:xfrm>
        </p:spPr>
        <p:txBody>
          <a:bodyPr>
            <a:normAutofit/>
          </a:bodyPr>
          <a:lstStyle/>
          <a:p>
            <a:pPr lvl="0"/>
            <a:r>
              <a:rPr lang="pt-BR" b="1" dirty="0" smtClean="0"/>
              <a:t>MLA – Condições Agudas</a:t>
            </a:r>
            <a:endParaRPr lang="pt-BR" dirty="0"/>
          </a:p>
        </p:txBody>
      </p:sp>
    </p:spTree>
    <p:extLst>
      <p:ext uri="{BB962C8B-B14F-4D97-AF65-F5344CB8AC3E}">
        <p14:creationId xmlns:p14="http://schemas.microsoft.com/office/powerpoint/2010/main" xmlns="" val="3108266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0975" y="1544612"/>
            <a:ext cx="8780463" cy="3684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676" name="Text Box 6"/>
          <p:cNvSpPr txBox="1">
            <a:spLocks noChangeArrowheads="1"/>
          </p:cNvSpPr>
          <p:nvPr/>
        </p:nvSpPr>
        <p:spPr bwMode="auto">
          <a:xfrm>
            <a:off x="323850" y="6597650"/>
            <a:ext cx="48244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400" b="0" dirty="0">
                <a:solidFill>
                  <a:schemeClr val="tx1"/>
                </a:solidFill>
              </a:rPr>
              <a:t>FONTE: MENDES (</a:t>
            </a:r>
            <a:r>
              <a:rPr lang="pt-BR" sz="1400" b="0" dirty="0" smtClean="0">
                <a:solidFill>
                  <a:schemeClr val="tx1"/>
                </a:solidFill>
              </a:rPr>
              <a:t>2011)</a:t>
            </a:r>
            <a:endParaRPr lang="pt-BR" sz="1400" b="0" dirty="0">
              <a:solidFill>
                <a:schemeClr val="tx1"/>
              </a:solidFill>
            </a:endParaRPr>
          </a:p>
        </p:txBody>
      </p:sp>
      <p:graphicFrame>
        <p:nvGraphicFramePr>
          <p:cNvPr id="28677" name="Object 7"/>
          <p:cNvGraphicFramePr>
            <a:graphicFrameLocks noChangeAspect="1"/>
          </p:cNvGraphicFramePr>
          <p:nvPr>
            <p:extLst>
              <p:ext uri="{D42A27DB-BD31-4B8C-83A1-F6EECF244321}">
                <p14:modId xmlns:p14="http://schemas.microsoft.com/office/powerpoint/2010/main" xmlns="" val="2162929587"/>
              </p:ext>
            </p:extLst>
          </p:nvPr>
        </p:nvGraphicFramePr>
        <p:xfrm>
          <a:off x="332122" y="5229200"/>
          <a:ext cx="2007630" cy="1371310"/>
        </p:xfrm>
        <a:graphic>
          <a:graphicData uri="http://schemas.openxmlformats.org/presentationml/2006/ole">
            <p:oleObj spid="_x0000_s3138" name="Figura" r:id="rId5" imgW="5279136" imgH="2438400" progId="Word.Picture.8">
              <p:embed/>
            </p:oleObj>
          </a:graphicData>
        </a:graphic>
      </p:graphicFrame>
      <p:pic>
        <p:nvPicPr>
          <p:cNvPr id="28678"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92950" y="5445125"/>
            <a:ext cx="1079500"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9" name="AutoShape 9"/>
          <p:cNvSpPr>
            <a:spLocks noChangeArrowheads="1"/>
          </p:cNvSpPr>
          <p:nvPr/>
        </p:nvSpPr>
        <p:spPr bwMode="auto">
          <a:xfrm>
            <a:off x="1187450" y="4941888"/>
            <a:ext cx="144463" cy="358775"/>
          </a:xfrm>
          <a:prstGeom prst="upArrow">
            <a:avLst>
              <a:gd name="adj1" fmla="val 50000"/>
              <a:gd name="adj2" fmla="val 62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28680" name="AutoShape 10"/>
          <p:cNvSpPr>
            <a:spLocks noChangeArrowheads="1"/>
          </p:cNvSpPr>
          <p:nvPr/>
        </p:nvSpPr>
        <p:spPr bwMode="auto">
          <a:xfrm>
            <a:off x="4427538" y="5301208"/>
            <a:ext cx="144462" cy="358775"/>
          </a:xfrm>
          <a:prstGeom prst="upArrow">
            <a:avLst>
              <a:gd name="adj1" fmla="val 50000"/>
              <a:gd name="adj2" fmla="val 62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28681" name="AutoShape 11"/>
          <p:cNvSpPr>
            <a:spLocks noChangeArrowheads="1"/>
          </p:cNvSpPr>
          <p:nvPr/>
        </p:nvSpPr>
        <p:spPr bwMode="auto">
          <a:xfrm>
            <a:off x="7523163" y="4941888"/>
            <a:ext cx="144462" cy="358775"/>
          </a:xfrm>
          <a:prstGeom prst="upArrow">
            <a:avLst>
              <a:gd name="adj1" fmla="val 50000"/>
              <a:gd name="adj2" fmla="val 62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pic>
        <p:nvPicPr>
          <p:cNvPr id="28682" name="Picture 1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51920" y="5733256"/>
            <a:ext cx="1299806" cy="935055"/>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 name="Elipse 11"/>
          <p:cNvSpPr/>
          <p:nvPr/>
        </p:nvSpPr>
        <p:spPr>
          <a:xfrm>
            <a:off x="611560" y="215186"/>
            <a:ext cx="1036030" cy="1036320"/>
          </a:xfrm>
          <a:prstGeom prst="ellipse">
            <a:avLst/>
          </a:prstGeom>
          <a:blipFill>
            <a:blip r:embed="rId8"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Título 5"/>
          <p:cNvSpPr>
            <a:spLocks noGrp="1"/>
          </p:cNvSpPr>
          <p:nvPr>
            <p:ph type="title"/>
          </p:nvPr>
        </p:nvSpPr>
        <p:spPr>
          <a:xfrm>
            <a:off x="1691680" y="228600"/>
            <a:ext cx="7604930" cy="990600"/>
          </a:xfrm>
        </p:spPr>
        <p:txBody>
          <a:bodyPr>
            <a:normAutofit fontScale="90000"/>
          </a:bodyPr>
          <a:lstStyle/>
          <a:p>
            <a:pPr lvl="0"/>
            <a:r>
              <a:rPr lang="pt-BR" b="1" dirty="0" smtClean="0"/>
              <a:t>MLA: MACC - Condições crônicas</a:t>
            </a:r>
            <a:endParaRPr lang="pt-BR" dirty="0"/>
          </a:p>
        </p:txBody>
      </p:sp>
    </p:spTree>
    <p:extLst>
      <p:ext uri="{BB962C8B-B14F-4D97-AF65-F5344CB8AC3E}">
        <p14:creationId xmlns:p14="http://schemas.microsoft.com/office/powerpoint/2010/main" xmlns="" val="21343403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t>4- RAS no SUS</a:t>
            </a:r>
          </a:p>
        </p:txBody>
      </p:sp>
      <p:pic>
        <p:nvPicPr>
          <p:cNvPr id="10242" name="Picture 2" descr="http://www.corenpr.org.br/noticias/2009/imagens/conf_estadu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52023" y="2780928"/>
            <a:ext cx="3607893" cy="30232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9227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48882" y="1556792"/>
            <a:ext cx="8443597" cy="4896544"/>
          </a:xfrm>
        </p:spPr>
        <p:txBody>
          <a:bodyPr>
            <a:noAutofit/>
          </a:bodyPr>
          <a:lstStyle/>
          <a:p>
            <a:pPr>
              <a:buFont typeface="Wingdings" panose="05000000000000000000" pitchFamily="2" charset="2"/>
              <a:buChar char="ü"/>
            </a:pPr>
            <a:r>
              <a:rPr lang="pt-BR" sz="2800" b="1" dirty="0" smtClean="0">
                <a:solidFill>
                  <a:schemeClr val="accent1">
                    <a:lumMod val="50000"/>
                  </a:schemeClr>
                </a:solidFill>
              </a:rPr>
              <a:t>Constituição Federal 1988, </a:t>
            </a:r>
            <a:r>
              <a:rPr lang="pt-BR" sz="2800" dirty="0" smtClean="0"/>
              <a:t>“Art</a:t>
            </a:r>
            <a:r>
              <a:rPr lang="pt-BR" sz="2800" dirty="0"/>
              <a:t>. 198. </a:t>
            </a:r>
            <a:r>
              <a:rPr lang="pt-BR" sz="2800" dirty="0" smtClean="0"/>
              <a:t>(...) ações e serviços integram </a:t>
            </a:r>
            <a:r>
              <a:rPr lang="pt-BR" sz="2800" dirty="0"/>
              <a:t>uma rede regionalizada </a:t>
            </a:r>
            <a:r>
              <a:rPr lang="pt-BR" sz="2800" dirty="0" smtClean="0"/>
              <a:t>”.</a:t>
            </a:r>
          </a:p>
          <a:p>
            <a:pPr>
              <a:buFont typeface="Wingdings" panose="05000000000000000000" pitchFamily="2" charset="2"/>
              <a:buChar char="ü"/>
            </a:pPr>
            <a:endParaRPr lang="pt-BR" sz="900" dirty="0" smtClean="0"/>
          </a:p>
          <a:p>
            <a:pPr>
              <a:buFont typeface="Wingdings" panose="05000000000000000000" pitchFamily="2" charset="2"/>
              <a:buChar char="ü"/>
            </a:pPr>
            <a:r>
              <a:rPr lang="pt-BR" sz="2800" b="1" dirty="0" smtClean="0">
                <a:solidFill>
                  <a:schemeClr val="accent1">
                    <a:lumMod val="50000"/>
                  </a:schemeClr>
                </a:solidFill>
              </a:rPr>
              <a:t>NOAS - SUS 01/02</a:t>
            </a:r>
            <a:r>
              <a:rPr lang="pt-BR" sz="2800" dirty="0" smtClean="0"/>
              <a:t>, enfatizou a regionalização </a:t>
            </a:r>
            <a:r>
              <a:rPr lang="pt-BR" sz="2800" dirty="0"/>
              <a:t>do </a:t>
            </a:r>
            <a:r>
              <a:rPr lang="pt-BR" sz="2800" dirty="0" smtClean="0"/>
              <a:t>SUS: Instituiu PDR, PDI e PPI.</a:t>
            </a:r>
          </a:p>
          <a:p>
            <a:pPr>
              <a:buFont typeface="Wingdings" panose="05000000000000000000" pitchFamily="2" charset="2"/>
              <a:buChar char="ü"/>
            </a:pPr>
            <a:endParaRPr lang="pt-BR" sz="800" dirty="0" smtClean="0"/>
          </a:p>
          <a:p>
            <a:pPr>
              <a:buFont typeface="Wingdings" panose="05000000000000000000" pitchFamily="2" charset="2"/>
              <a:buChar char="ü"/>
            </a:pPr>
            <a:r>
              <a:rPr lang="pt-BR" sz="2800" b="1" dirty="0">
                <a:solidFill>
                  <a:schemeClr val="accent1">
                    <a:lumMod val="50000"/>
                  </a:schemeClr>
                </a:solidFill>
              </a:rPr>
              <a:t>Pacto pela Saúde – </a:t>
            </a:r>
            <a:r>
              <a:rPr lang="pt-BR" sz="2800" b="1" dirty="0" smtClean="0">
                <a:solidFill>
                  <a:schemeClr val="accent1">
                    <a:lumMod val="50000"/>
                  </a:schemeClr>
                </a:solidFill>
              </a:rPr>
              <a:t>2006, </a:t>
            </a:r>
            <a:r>
              <a:rPr lang="pt-BR" sz="2800" dirty="0"/>
              <a:t>p</a:t>
            </a:r>
            <a:r>
              <a:rPr lang="pt-BR" sz="2800" dirty="0" smtClean="0"/>
              <a:t>rioriza </a:t>
            </a:r>
            <a:r>
              <a:rPr lang="pt-BR" sz="2800" dirty="0"/>
              <a:t>a </a:t>
            </a:r>
            <a:r>
              <a:rPr lang="pt-BR" sz="2800" dirty="0" smtClean="0"/>
              <a:t>regionalização</a:t>
            </a:r>
            <a:r>
              <a:rPr lang="pt-BR" sz="2800" dirty="0"/>
              <a:t> </a:t>
            </a:r>
            <a:r>
              <a:rPr lang="pt-BR" sz="2800" dirty="0" smtClean="0"/>
              <a:t>e </a:t>
            </a:r>
            <a:r>
              <a:rPr lang="pt-BR" sz="2800" dirty="0"/>
              <a:t>reafirma os </a:t>
            </a:r>
            <a:r>
              <a:rPr lang="pt-BR" sz="2800" dirty="0" smtClean="0"/>
              <a:t>instrumentos. </a:t>
            </a:r>
            <a:r>
              <a:rPr lang="pt-BR" sz="2800" dirty="0"/>
              <a:t>Cria: Colegiado Gestor Regional e Termo de Compromisso de Gestão.</a:t>
            </a:r>
          </a:p>
          <a:p>
            <a:pPr marL="0" indent="0">
              <a:buNone/>
            </a:pPr>
            <a:endParaRPr lang="pt-BR" sz="800" b="1" dirty="0"/>
          </a:p>
          <a:p>
            <a:pPr>
              <a:buFont typeface="Wingdings" panose="05000000000000000000" pitchFamily="2" charset="2"/>
              <a:buChar char="ü"/>
            </a:pPr>
            <a:r>
              <a:rPr lang="pt-BR" sz="2800" b="1" dirty="0">
                <a:solidFill>
                  <a:schemeClr val="accent1">
                    <a:lumMod val="50000"/>
                  </a:schemeClr>
                </a:solidFill>
              </a:rPr>
              <a:t>Portaria </a:t>
            </a:r>
            <a:r>
              <a:rPr lang="pt-BR" sz="2800" b="1" dirty="0" smtClean="0">
                <a:solidFill>
                  <a:schemeClr val="accent1">
                    <a:lumMod val="50000"/>
                  </a:schemeClr>
                </a:solidFill>
              </a:rPr>
              <a:t>4279/11, </a:t>
            </a:r>
            <a:r>
              <a:rPr lang="pt-BR" sz="2800" dirty="0"/>
              <a:t>d</a:t>
            </a:r>
            <a:r>
              <a:rPr lang="pt-BR" sz="2800" dirty="0" smtClean="0"/>
              <a:t>efine </a:t>
            </a:r>
            <a:r>
              <a:rPr lang="pt-BR" sz="2800" dirty="0"/>
              <a:t>que as regiões de saúde são responsabilidade das </a:t>
            </a:r>
            <a:r>
              <a:rPr lang="pt-BR" sz="2800" b="1" dirty="0"/>
              <a:t>RAS</a:t>
            </a:r>
            <a:r>
              <a:rPr lang="pt-BR" sz="2800" dirty="0"/>
              <a:t> e estabelece os </a:t>
            </a:r>
            <a:r>
              <a:rPr lang="pt-BR" sz="2800" dirty="0" smtClean="0"/>
              <a:t>elementos.</a:t>
            </a:r>
          </a:p>
          <a:p>
            <a:pPr marL="0" indent="0">
              <a:buNone/>
            </a:pPr>
            <a:endParaRPr lang="pt-BR" sz="1000" dirty="0" smtClean="0"/>
          </a:p>
        </p:txBody>
      </p:sp>
      <p:sp>
        <p:nvSpPr>
          <p:cNvPr id="2" name="Título 1"/>
          <p:cNvSpPr>
            <a:spLocks noGrp="1"/>
          </p:cNvSpPr>
          <p:nvPr>
            <p:ph type="title"/>
          </p:nvPr>
        </p:nvSpPr>
        <p:spPr/>
        <p:txBody>
          <a:bodyPr/>
          <a:lstStyle/>
          <a:p>
            <a:r>
              <a:rPr lang="pt-BR" dirty="0" smtClean="0"/>
              <a:t>Histórico</a:t>
            </a:r>
            <a:endParaRPr lang="pt-BR" dirty="0"/>
          </a:p>
        </p:txBody>
      </p:sp>
    </p:spTree>
    <p:extLst>
      <p:ext uri="{BB962C8B-B14F-4D97-AF65-F5344CB8AC3E}">
        <p14:creationId xmlns:p14="http://schemas.microsoft.com/office/powerpoint/2010/main" xmlns="" val="397626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ipse 10"/>
          <p:cNvSpPr/>
          <p:nvPr/>
        </p:nvSpPr>
        <p:spPr>
          <a:xfrm>
            <a:off x="864906" y="620688"/>
            <a:ext cx="7416824" cy="59046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6" name="Diagrama 5"/>
          <p:cNvGraphicFramePr/>
          <p:nvPr>
            <p:extLst>
              <p:ext uri="{D42A27DB-BD31-4B8C-83A1-F6EECF244321}">
                <p14:modId xmlns:p14="http://schemas.microsoft.com/office/powerpoint/2010/main" xmlns="" val="792654723"/>
              </p:ext>
            </p:extLst>
          </p:nvPr>
        </p:nvGraphicFramePr>
        <p:xfrm>
          <a:off x="1500336" y="98072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eta em curva para a esquerda 6"/>
          <p:cNvSpPr/>
          <p:nvPr/>
        </p:nvSpPr>
        <p:spPr>
          <a:xfrm rot="19565303">
            <a:off x="5651297" y="1843854"/>
            <a:ext cx="540060" cy="93610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Seta em curva para a esquerda 7"/>
          <p:cNvSpPr/>
          <p:nvPr/>
        </p:nvSpPr>
        <p:spPr>
          <a:xfrm rot="19470708">
            <a:off x="6581371" y="3066767"/>
            <a:ext cx="540060" cy="93610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9" name="Seta em curva para a esquerda 8"/>
          <p:cNvSpPr/>
          <p:nvPr/>
        </p:nvSpPr>
        <p:spPr>
          <a:xfrm rot="12908372">
            <a:off x="2982345" y="1752267"/>
            <a:ext cx="540060" cy="93610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Seta em curva para a esquerda 9"/>
          <p:cNvSpPr/>
          <p:nvPr/>
        </p:nvSpPr>
        <p:spPr>
          <a:xfrm rot="13093334">
            <a:off x="2072047" y="2991673"/>
            <a:ext cx="540060" cy="93610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xmlns="" val="25861552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Contexto</a:t>
            </a:r>
            <a:endParaRPr lang="pt-BR" dirty="0"/>
          </a:p>
        </p:txBody>
      </p:sp>
      <p:sp>
        <p:nvSpPr>
          <p:cNvPr id="3" name="Espaço Reservado para Conteúdo 2"/>
          <p:cNvSpPr>
            <a:spLocks noGrp="1"/>
          </p:cNvSpPr>
          <p:nvPr>
            <p:ph sz="quarter" idx="4294967295"/>
          </p:nvPr>
        </p:nvSpPr>
        <p:spPr>
          <a:xfrm>
            <a:off x="539552" y="1700808"/>
            <a:ext cx="7992888" cy="4495800"/>
          </a:xfrm>
        </p:spPr>
        <p:txBody>
          <a:bodyPr>
            <a:normAutofit lnSpcReduction="10000"/>
          </a:bodyPr>
          <a:lstStyle/>
          <a:p>
            <a:pPr>
              <a:buFont typeface="Wingdings" panose="05000000000000000000" pitchFamily="2" charset="2"/>
              <a:buChar char="ü"/>
            </a:pPr>
            <a:r>
              <a:rPr lang="pt-BR" b="1" dirty="0" smtClean="0">
                <a:solidFill>
                  <a:schemeClr val="accent1">
                    <a:lumMod val="50000"/>
                  </a:schemeClr>
                </a:solidFill>
              </a:rPr>
              <a:t>Decreto 7508/2011</a:t>
            </a:r>
            <a:r>
              <a:rPr lang="pt-BR" dirty="0"/>
              <a:t> </a:t>
            </a:r>
            <a:r>
              <a:rPr lang="pt-BR" sz="2400" dirty="0"/>
              <a:t>Regulamenta a Lei 8080</a:t>
            </a:r>
            <a:endParaRPr lang="pt-BR" sz="2400" b="1" dirty="0" smtClean="0">
              <a:solidFill>
                <a:schemeClr val="accent1">
                  <a:lumMod val="50000"/>
                </a:schemeClr>
              </a:solidFill>
            </a:endParaRPr>
          </a:p>
          <a:p>
            <a:pPr>
              <a:buFont typeface="Wingdings" panose="05000000000000000000" pitchFamily="2" charset="2"/>
              <a:buChar char="ü"/>
            </a:pPr>
            <a:endParaRPr lang="pt-BR" b="1" dirty="0" smtClean="0">
              <a:solidFill>
                <a:schemeClr val="accent1">
                  <a:lumMod val="50000"/>
                </a:schemeClr>
              </a:solidFill>
            </a:endParaRPr>
          </a:p>
          <a:p>
            <a:pPr marL="0" indent="0">
              <a:buNone/>
            </a:pPr>
            <a:r>
              <a:rPr lang="pt-BR" dirty="0" smtClean="0"/>
              <a:t>Novo enfoque as </a:t>
            </a:r>
            <a:r>
              <a:rPr lang="pt-BR" b="1" dirty="0" smtClean="0">
                <a:solidFill>
                  <a:schemeClr val="accent1">
                    <a:lumMod val="50000"/>
                  </a:schemeClr>
                </a:solidFill>
              </a:rPr>
              <a:t>REDES</a:t>
            </a:r>
            <a:r>
              <a:rPr lang="pt-BR" dirty="0" smtClean="0">
                <a:solidFill>
                  <a:schemeClr val="accent1">
                    <a:lumMod val="50000"/>
                  </a:schemeClr>
                </a:solidFill>
              </a:rPr>
              <a:t>, </a:t>
            </a:r>
            <a:r>
              <a:rPr lang="pt-BR" dirty="0" smtClean="0"/>
              <a:t>institui: </a:t>
            </a:r>
          </a:p>
          <a:p>
            <a:pPr marL="0" indent="0">
              <a:buNone/>
            </a:pPr>
            <a:r>
              <a:rPr lang="pt-BR" b="1" dirty="0" smtClean="0">
                <a:solidFill>
                  <a:schemeClr val="accent1">
                    <a:lumMod val="50000"/>
                  </a:schemeClr>
                </a:solidFill>
              </a:rPr>
              <a:t>Mapas de Saúde</a:t>
            </a:r>
            <a:r>
              <a:rPr lang="pt-BR" dirty="0" smtClean="0"/>
              <a:t>;</a:t>
            </a:r>
          </a:p>
          <a:p>
            <a:pPr marL="0" indent="0">
              <a:buNone/>
            </a:pPr>
            <a:r>
              <a:rPr lang="pt-BR" b="1" dirty="0" smtClean="0">
                <a:solidFill>
                  <a:schemeClr val="accent1">
                    <a:lumMod val="50000"/>
                  </a:schemeClr>
                </a:solidFill>
              </a:rPr>
              <a:t>COAPS</a:t>
            </a:r>
            <a:r>
              <a:rPr lang="pt-BR" dirty="0" smtClean="0"/>
              <a:t> (Contratos Organizativo da Ação Pública da Saúde</a:t>
            </a:r>
            <a:r>
              <a:rPr lang="pt-BR" dirty="0" smtClean="0">
                <a:solidFill>
                  <a:schemeClr val="accent1">
                    <a:lumMod val="50000"/>
                  </a:schemeClr>
                </a:solidFill>
              </a:rPr>
              <a:t> </a:t>
            </a:r>
            <a:r>
              <a:rPr lang="pt-BR" dirty="0" smtClean="0"/>
              <a:t>- definem regras e acordos jurídicos entre os entes federados nas regiões)</a:t>
            </a:r>
          </a:p>
          <a:p>
            <a:pPr marL="0" indent="0">
              <a:buNone/>
            </a:pPr>
            <a:r>
              <a:rPr lang="pt-BR" b="1" dirty="0" smtClean="0">
                <a:solidFill>
                  <a:schemeClr val="accent1">
                    <a:lumMod val="50000"/>
                  </a:schemeClr>
                </a:solidFill>
              </a:rPr>
              <a:t>Planos de Saúde; RENASES</a:t>
            </a:r>
            <a:r>
              <a:rPr lang="pt-BR" b="1" dirty="0">
                <a:solidFill>
                  <a:schemeClr val="accent1">
                    <a:lumMod val="50000"/>
                  </a:schemeClr>
                </a:solidFill>
              </a:rPr>
              <a:t>;</a:t>
            </a:r>
            <a:r>
              <a:rPr lang="pt-BR" b="1" dirty="0" smtClean="0">
                <a:solidFill>
                  <a:schemeClr val="accent1">
                    <a:lumMod val="50000"/>
                  </a:schemeClr>
                </a:solidFill>
              </a:rPr>
              <a:t> RENAME;</a:t>
            </a:r>
          </a:p>
          <a:p>
            <a:pPr marL="0" indent="0">
              <a:buNone/>
            </a:pPr>
            <a:r>
              <a:rPr lang="pt-BR" b="1" dirty="0" smtClean="0">
                <a:solidFill>
                  <a:schemeClr val="accent1">
                    <a:lumMod val="50000"/>
                  </a:schemeClr>
                </a:solidFill>
              </a:rPr>
              <a:t>CGR </a:t>
            </a:r>
            <a:r>
              <a:rPr lang="pt-BR" dirty="0" smtClean="0"/>
              <a:t>(Comissões </a:t>
            </a:r>
            <a:r>
              <a:rPr lang="pt-BR" dirty="0" err="1" smtClean="0"/>
              <a:t>Intergestores</a:t>
            </a:r>
            <a:r>
              <a:rPr lang="pt-BR" dirty="0" smtClean="0"/>
              <a:t> Regionais</a:t>
            </a:r>
            <a:r>
              <a:rPr lang="pt-BR" b="1" dirty="0" smtClean="0"/>
              <a:t>)</a:t>
            </a:r>
          </a:p>
        </p:txBody>
      </p:sp>
    </p:spTree>
    <p:extLst>
      <p:ext uri="{BB962C8B-B14F-4D97-AF65-F5344CB8AC3E}">
        <p14:creationId xmlns:p14="http://schemas.microsoft.com/office/powerpoint/2010/main" xmlns="" val="2044733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RAS no RGS</a:t>
            </a:r>
            <a:endParaRPr lang="pt-BR" dirty="0"/>
          </a:p>
        </p:txBody>
      </p:sp>
      <p:pic>
        <p:nvPicPr>
          <p:cNvPr id="1638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79512" y="1570353"/>
            <a:ext cx="7306151" cy="5315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3" name="Retângulo 2"/>
          <p:cNvSpPr/>
          <p:nvPr/>
        </p:nvSpPr>
        <p:spPr>
          <a:xfrm>
            <a:off x="179512" y="1808840"/>
            <a:ext cx="7304490" cy="180000"/>
          </a:xfrm>
          <a:prstGeom prst="rect">
            <a:avLst/>
          </a:prstGeom>
          <a:solidFill>
            <a:srgbClr val="98C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386" name="Picture 2" descr="http://www.bemparana.com.br/upload/image/noticia/noticia_253352_img1_chimarrao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00192" y="526237"/>
            <a:ext cx="2698638" cy="2088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58074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510976" y="447055"/>
            <a:ext cx="6108242"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pt-BR" dirty="0" smtClean="0"/>
              <a:t> </a:t>
            </a:r>
            <a:r>
              <a:rPr lang="pt-BR" sz="2400" b="1" dirty="0" smtClean="0"/>
              <a:t>Redes Temáticas</a:t>
            </a:r>
            <a:endParaRPr lang="pt-BR" b="1" dirty="0"/>
          </a:p>
        </p:txBody>
      </p:sp>
      <p:sp>
        <p:nvSpPr>
          <p:cNvPr id="7" name="Rectangle 1"/>
          <p:cNvSpPr>
            <a:spLocks noChangeArrowheads="1"/>
          </p:cNvSpPr>
          <p:nvPr/>
        </p:nvSpPr>
        <p:spPr bwMode="auto">
          <a:xfrm>
            <a:off x="539552" y="1806353"/>
            <a:ext cx="770530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chemeClr val="tx1"/>
                </a:solidFill>
                <a:effectLst/>
                <a:cs typeface="Arial" charset="0"/>
              </a:rPr>
              <a:t>Após </a:t>
            </a:r>
            <a:r>
              <a:rPr kumimoji="0" lang="pt-BR" altLang="pt-BR" sz="2400" b="0" i="0" u="none" strike="noStrike" cap="none" normalizeH="0" baseline="0" dirty="0" err="1" smtClean="0">
                <a:ln>
                  <a:noFill/>
                </a:ln>
                <a:solidFill>
                  <a:schemeClr val="tx1"/>
                </a:solidFill>
                <a:effectLst/>
                <a:cs typeface="Arial" charset="0"/>
              </a:rPr>
              <a:t>pactuação</a:t>
            </a:r>
            <a:r>
              <a:rPr kumimoji="0" lang="pt-BR" altLang="pt-BR" sz="2400" b="0" i="0" u="none" strike="noStrike" cap="none" normalizeH="0" baseline="0" dirty="0" smtClean="0">
                <a:ln>
                  <a:noFill/>
                </a:ln>
                <a:solidFill>
                  <a:schemeClr val="tx1"/>
                </a:solidFill>
                <a:effectLst/>
                <a:cs typeface="Arial" charset="0"/>
              </a:rPr>
              <a:t> tripartite, em 2011, foram priorizadas:</a:t>
            </a:r>
            <a:endParaRPr kumimoji="0" lang="pt-BR" altLang="pt-BR" sz="24700" b="0" i="0" u="none" strike="noStrike" cap="none" normalizeH="0" baseline="0" dirty="0" smtClean="0">
              <a:ln>
                <a:noFill/>
              </a:ln>
              <a:solidFill>
                <a:schemeClr val="tx1"/>
              </a:solidFill>
              <a:effectLst/>
              <a:latin typeface="Arial" charset="0"/>
              <a:cs typeface="Arial" charset="0"/>
            </a:endParaRPr>
          </a:p>
        </p:txBody>
      </p:sp>
      <p:pic>
        <p:nvPicPr>
          <p:cNvPr id="4098" name="Picture 2" descr="http://portal.saude.gov.br/portal/arquivos/gif/grafico.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35"/>
          <a:stretch/>
        </p:blipFill>
        <p:spPr bwMode="auto">
          <a:xfrm>
            <a:off x="1069099" y="2492896"/>
            <a:ext cx="6999761" cy="3240360"/>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1.bp.blogspot.com/_yA6sbJVnPLg/TRdoxxQwzLI/AAAAAAAAAfU/1IDH0Yjxt1E/S1600-R/rede%2Bco-criar2.blog.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1043608" y="44624"/>
            <a:ext cx="1411106" cy="1248327"/>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24566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dirty="0"/>
              <a:t>5- RAS na SB do </a:t>
            </a:r>
            <a:r>
              <a:rPr lang="pt-BR" dirty="0" smtClean="0"/>
              <a:t>SUS</a:t>
            </a:r>
            <a:endParaRPr lang="pt-BR" dirty="0"/>
          </a:p>
        </p:txBody>
      </p:sp>
      <p:pic>
        <p:nvPicPr>
          <p:cNvPr id="12290" name="Picture 2" descr="http://www.blog.saude.gov.br/wp-content/uploads/2012/10/brasilsorridente_.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6256" y="2852936"/>
            <a:ext cx="4346066" cy="2952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08219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900113" y="6219825"/>
            <a:ext cx="43926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400" b="0">
                <a:solidFill>
                  <a:schemeClr val="tx1"/>
                </a:solidFill>
              </a:rPr>
              <a:t>FONTE: MINISTÉRIO DA SAÚDE (2010)</a:t>
            </a:r>
          </a:p>
        </p:txBody>
      </p:sp>
      <p:graphicFrame>
        <p:nvGraphicFramePr>
          <p:cNvPr id="4" name="Diagrama 3"/>
          <p:cNvGraphicFramePr/>
          <p:nvPr>
            <p:extLst>
              <p:ext uri="{D42A27DB-BD31-4B8C-83A1-F6EECF244321}">
                <p14:modId xmlns:p14="http://schemas.microsoft.com/office/powerpoint/2010/main" xmlns="" val="68707075"/>
              </p:ext>
            </p:extLst>
          </p:nvPr>
        </p:nvGraphicFramePr>
        <p:xfrm>
          <a:off x="-2412776" y="1772816"/>
          <a:ext cx="113052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p:txBody>
          <a:bodyPr/>
          <a:lstStyle/>
          <a:p>
            <a:r>
              <a:rPr lang="pt-BR" b="1" dirty="0"/>
              <a:t>Organização das RAS - Elementos</a:t>
            </a:r>
          </a:p>
        </p:txBody>
      </p:sp>
    </p:spTree>
    <p:extLst>
      <p:ext uri="{BB962C8B-B14F-4D97-AF65-F5344CB8AC3E}">
        <p14:creationId xmlns:p14="http://schemas.microsoft.com/office/powerpoint/2010/main" xmlns="" val="38898208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67744" y="228600"/>
            <a:ext cx="3458344" cy="990600"/>
          </a:xfrm>
        </p:spPr>
        <p:txBody>
          <a:bodyPr/>
          <a:lstStyle/>
          <a:p>
            <a:r>
              <a:rPr lang="pt-BR" dirty="0" smtClean="0"/>
              <a:t>População</a:t>
            </a:r>
            <a:endParaRPr lang="pt-BR" dirty="0"/>
          </a:p>
        </p:txBody>
      </p:sp>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1435180" y="1722290"/>
            <a:ext cx="6264696" cy="45870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Elipse 10"/>
          <p:cNvSpPr/>
          <p:nvPr/>
        </p:nvSpPr>
        <p:spPr>
          <a:xfrm>
            <a:off x="899592" y="116632"/>
            <a:ext cx="1152128" cy="1142500"/>
          </a:xfrm>
          <a:prstGeom prst="ellipse">
            <a:avLst/>
          </a:prstGeom>
          <a:blipFill>
            <a:blip r:embed="rId3"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302659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p:cNvSpPr/>
          <p:nvPr/>
        </p:nvSpPr>
        <p:spPr>
          <a:xfrm>
            <a:off x="683568" y="109057"/>
            <a:ext cx="1205128" cy="1087695"/>
          </a:xfrm>
          <a:prstGeom prst="ellipse">
            <a:avLst/>
          </a:prstGeom>
          <a:blipFill>
            <a:blip r:embed="rId2"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Título 18"/>
          <p:cNvSpPr txBox="1">
            <a:spLocks/>
          </p:cNvSpPr>
          <p:nvPr/>
        </p:nvSpPr>
        <p:spPr>
          <a:xfrm>
            <a:off x="1816916" y="218446"/>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pt-BR" smtClean="0"/>
              <a:t> Estrutura Operacional RASB</a:t>
            </a:r>
            <a:endParaRPr lang="pt-BR" dirty="0"/>
          </a:p>
        </p:txBody>
      </p:sp>
      <p:pic>
        <p:nvPicPr>
          <p:cNvPr id="14338" name="Picture 2" descr="http://portal.saude.gov.br/portal/arquivos/jpg/brasil_sorridente0403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0428" y="1778098"/>
            <a:ext cx="5837625" cy="453122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ixaDeTexto 4"/>
          <p:cNvSpPr txBox="1"/>
          <p:nvPr/>
        </p:nvSpPr>
        <p:spPr>
          <a:xfrm>
            <a:off x="395536" y="6433591"/>
            <a:ext cx="2232248" cy="338554"/>
          </a:xfrm>
          <a:prstGeom prst="rect">
            <a:avLst/>
          </a:prstGeom>
          <a:noFill/>
        </p:spPr>
        <p:txBody>
          <a:bodyPr wrap="square" rtlCol="0">
            <a:spAutoFit/>
          </a:bodyPr>
          <a:lstStyle/>
          <a:p>
            <a:r>
              <a:rPr lang="pt-BR" sz="1600" dirty="0" smtClean="0"/>
              <a:t>BRASIL, 2013</a:t>
            </a:r>
            <a:endParaRPr lang="pt-BR" sz="1600" dirty="0"/>
          </a:p>
        </p:txBody>
      </p:sp>
    </p:spTree>
    <p:extLst>
      <p:ext uri="{BB962C8B-B14F-4D97-AF65-F5344CB8AC3E}">
        <p14:creationId xmlns:p14="http://schemas.microsoft.com/office/powerpoint/2010/main" xmlns="" val="3895495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21"/>
          <p:cNvGrpSpPr>
            <a:grpSpLocks/>
          </p:cNvGrpSpPr>
          <p:nvPr/>
        </p:nvGrpSpPr>
        <p:grpSpPr bwMode="auto">
          <a:xfrm>
            <a:off x="6586537" y="4941168"/>
            <a:ext cx="2655053" cy="1646610"/>
            <a:chOff x="6479051" y="4943486"/>
            <a:chExt cx="2654611" cy="1714512"/>
          </a:xfrm>
        </p:grpSpPr>
        <p:sp>
          <p:nvSpPr>
            <p:cNvPr id="98" name="Fluxograma: Processo 97"/>
            <p:cNvSpPr/>
            <p:nvPr/>
          </p:nvSpPr>
          <p:spPr>
            <a:xfrm>
              <a:off x="6510796" y="4943486"/>
              <a:ext cx="2404661" cy="1714512"/>
            </a:xfrm>
            <a:prstGeom prst="flowChartProcess">
              <a:avLst/>
            </a:prstGeom>
            <a:solidFill>
              <a:schemeClr val="bg1"/>
            </a:solidFill>
            <a:ln w="19050"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23602" name="CaixaDeTexto 170"/>
            <p:cNvSpPr txBox="1">
              <a:spLocks noChangeArrowheads="1"/>
            </p:cNvSpPr>
            <p:nvPr/>
          </p:nvSpPr>
          <p:spPr bwMode="auto">
            <a:xfrm>
              <a:off x="6479051" y="4978411"/>
              <a:ext cx="2471325" cy="365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r>
                <a:rPr lang="pt-BR" sz="900">
                  <a:solidFill>
                    <a:schemeClr val="tx1"/>
                  </a:solidFill>
                </a:rPr>
                <a:t>APS E PONTOS DE ATENÇÃO </a:t>
              </a:r>
              <a:br>
                <a:rPr lang="pt-BR" sz="900">
                  <a:solidFill>
                    <a:schemeClr val="tx1"/>
                  </a:solidFill>
                </a:rPr>
              </a:br>
              <a:r>
                <a:rPr lang="pt-BR" sz="900">
                  <a:solidFill>
                    <a:schemeClr val="tx1"/>
                  </a:solidFill>
                </a:rPr>
                <a:t>SECUNDÁRIA E TERCIÁRIA</a:t>
              </a:r>
            </a:p>
          </p:txBody>
        </p:sp>
        <p:sp>
          <p:nvSpPr>
            <p:cNvPr id="23603" name="CaixaDeTexto 149"/>
            <p:cNvSpPr txBox="1">
              <a:spLocks noChangeArrowheads="1"/>
            </p:cNvSpPr>
            <p:nvPr/>
          </p:nvSpPr>
          <p:spPr bwMode="auto">
            <a:xfrm>
              <a:off x="6700168" y="5367351"/>
              <a:ext cx="2364940" cy="215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r>
                <a:rPr lang="pt-BR" sz="800" b="0">
                  <a:solidFill>
                    <a:schemeClr val="tx1"/>
                  </a:solidFill>
                </a:rPr>
                <a:t>Unid. de Atenção Primária  à Saúde -  UAPs</a:t>
              </a:r>
            </a:p>
          </p:txBody>
        </p:sp>
        <p:sp>
          <p:nvSpPr>
            <p:cNvPr id="87" name="CaixaDeTexto 86"/>
            <p:cNvSpPr txBox="1"/>
            <p:nvPr/>
          </p:nvSpPr>
          <p:spPr>
            <a:xfrm>
              <a:off x="6607617" y="6081732"/>
              <a:ext cx="142851" cy="240351"/>
            </a:xfrm>
            <a:prstGeom prst="rect">
              <a:avLst/>
            </a:prstGeom>
            <a:noFill/>
          </p:spPr>
          <p:txBody>
            <a:bodyPr lIns="0" tIns="0" rIns="0" bIns="0">
              <a:spAutoFit/>
            </a:bodyPr>
            <a:lstStyle/>
            <a:p>
              <a:pPr algn="ctr">
                <a:defRPr/>
              </a:pPr>
              <a:r>
                <a:rPr lang="pt-BR" sz="1500" b="0" dirty="0">
                  <a:solidFill>
                    <a:schemeClr val="accent3">
                      <a:lumMod val="60000"/>
                      <a:lumOff val="40000"/>
                    </a:schemeClr>
                  </a:solidFill>
                  <a:latin typeface="Arial Black" pitchFamily="34" charset="0"/>
                </a:rPr>
                <a:t>H</a:t>
              </a:r>
            </a:p>
          </p:txBody>
        </p:sp>
        <p:sp>
          <p:nvSpPr>
            <p:cNvPr id="90" name="Fluxograma: Extrair 89"/>
            <p:cNvSpPr/>
            <p:nvPr/>
          </p:nvSpPr>
          <p:spPr>
            <a:xfrm>
              <a:off x="6602855" y="5386402"/>
              <a:ext cx="142851" cy="142876"/>
            </a:xfrm>
            <a:prstGeom prst="flowChartExtract">
              <a:avLst/>
            </a:prstGeom>
            <a:solidFill>
              <a:schemeClr val="accent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91" name="Pentágono regular 90"/>
            <p:cNvSpPr/>
            <p:nvPr/>
          </p:nvSpPr>
          <p:spPr>
            <a:xfrm>
              <a:off x="6607617" y="5643579"/>
              <a:ext cx="142851" cy="142876"/>
            </a:xfrm>
            <a:prstGeom prst="pentagon">
              <a:avLst/>
            </a:prstGeom>
            <a:solidFill>
              <a:schemeClr val="accent1">
                <a:lumMod val="60000"/>
                <a:lumOff val="4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92" name="Pentágono regular 91"/>
            <p:cNvSpPr/>
            <p:nvPr/>
          </p:nvSpPr>
          <p:spPr>
            <a:xfrm>
              <a:off x="6607617" y="5867417"/>
              <a:ext cx="142851" cy="142876"/>
            </a:xfrm>
            <a:prstGeom prst="pentagon">
              <a:avLst/>
            </a:prstGeom>
            <a:solidFill>
              <a:schemeClr val="bg2">
                <a:lumMod val="2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93" name="CaixaDeTexto 92"/>
            <p:cNvSpPr txBox="1"/>
            <p:nvPr/>
          </p:nvSpPr>
          <p:spPr>
            <a:xfrm>
              <a:off x="6607617" y="6342084"/>
              <a:ext cx="142851" cy="230189"/>
            </a:xfrm>
            <a:prstGeom prst="rect">
              <a:avLst/>
            </a:prstGeom>
            <a:noFill/>
          </p:spPr>
          <p:txBody>
            <a:bodyPr lIns="0" tIns="0" rIns="0" bIns="0">
              <a:spAutoFit/>
            </a:bodyPr>
            <a:lstStyle/>
            <a:p>
              <a:pPr algn="ctr">
                <a:defRPr/>
              </a:pPr>
              <a:r>
                <a:rPr lang="pt-BR" sz="1500" b="0" dirty="0">
                  <a:solidFill>
                    <a:schemeClr val="accent2">
                      <a:lumMod val="75000"/>
                    </a:schemeClr>
                  </a:solidFill>
                  <a:latin typeface="Arial Black" pitchFamily="34" charset="0"/>
                </a:rPr>
                <a:t>H</a:t>
              </a:r>
            </a:p>
          </p:txBody>
        </p:sp>
        <p:sp>
          <p:nvSpPr>
            <p:cNvPr id="23609" name="CaixaDeTexto 149"/>
            <p:cNvSpPr txBox="1">
              <a:spLocks noChangeArrowheads="1"/>
            </p:cNvSpPr>
            <p:nvPr/>
          </p:nvSpPr>
          <p:spPr bwMode="auto">
            <a:xfrm>
              <a:off x="6768722" y="5613927"/>
              <a:ext cx="1799900" cy="2243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r>
                <a:rPr lang="pt-BR" sz="800" b="0" dirty="0" smtClean="0">
                  <a:solidFill>
                    <a:schemeClr val="tx1"/>
                  </a:solidFill>
                </a:rPr>
                <a:t>CEO</a:t>
              </a:r>
              <a:endParaRPr lang="pt-BR" sz="800" b="0" dirty="0">
                <a:solidFill>
                  <a:schemeClr val="tx1"/>
                </a:solidFill>
              </a:endParaRPr>
            </a:p>
          </p:txBody>
        </p:sp>
        <p:sp>
          <p:nvSpPr>
            <p:cNvPr id="23610" name="CaixaDeTexto 149"/>
            <p:cNvSpPr txBox="1">
              <a:spLocks noChangeArrowheads="1"/>
            </p:cNvSpPr>
            <p:nvPr/>
          </p:nvSpPr>
          <p:spPr bwMode="auto">
            <a:xfrm>
              <a:off x="6768722" y="5849397"/>
              <a:ext cx="2364940" cy="224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r>
                <a:rPr lang="pt-BR" sz="800" b="0" dirty="0" smtClean="0">
                  <a:solidFill>
                    <a:schemeClr val="tx1"/>
                  </a:solidFill>
                </a:rPr>
                <a:t>CEO  Regional</a:t>
              </a:r>
              <a:endParaRPr lang="pt-BR" sz="800" b="0" dirty="0">
                <a:solidFill>
                  <a:schemeClr val="tx1"/>
                </a:solidFill>
              </a:endParaRPr>
            </a:p>
          </p:txBody>
        </p:sp>
        <p:sp>
          <p:nvSpPr>
            <p:cNvPr id="23611" name="CaixaDeTexto 149"/>
            <p:cNvSpPr txBox="1">
              <a:spLocks noChangeArrowheads="1"/>
            </p:cNvSpPr>
            <p:nvPr/>
          </p:nvSpPr>
          <p:spPr bwMode="auto">
            <a:xfrm>
              <a:off x="6707654" y="6104468"/>
              <a:ext cx="2364940" cy="215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r>
                <a:rPr lang="pt-BR" sz="800" b="0">
                  <a:solidFill>
                    <a:schemeClr val="tx1"/>
                  </a:solidFill>
                </a:rPr>
                <a:t>Hospital Microrregional</a:t>
              </a:r>
            </a:p>
          </p:txBody>
        </p:sp>
        <p:sp>
          <p:nvSpPr>
            <p:cNvPr id="23612" name="CaixaDeTexto 149"/>
            <p:cNvSpPr txBox="1">
              <a:spLocks noChangeArrowheads="1"/>
            </p:cNvSpPr>
            <p:nvPr/>
          </p:nvSpPr>
          <p:spPr bwMode="auto">
            <a:xfrm>
              <a:off x="6707654" y="6356882"/>
              <a:ext cx="2364940" cy="215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r>
                <a:rPr lang="pt-BR" sz="800" b="0">
                  <a:solidFill>
                    <a:schemeClr val="tx1"/>
                  </a:solidFill>
                </a:rPr>
                <a:t>Hospital Macrorregional</a:t>
              </a:r>
            </a:p>
          </p:txBody>
        </p:sp>
      </p:grpSp>
      <p:sp>
        <p:nvSpPr>
          <p:cNvPr id="23578" name="Text Box 115"/>
          <p:cNvSpPr txBox="1">
            <a:spLocks noChangeArrowheads="1"/>
          </p:cNvSpPr>
          <p:nvPr/>
        </p:nvSpPr>
        <p:spPr bwMode="auto">
          <a:xfrm>
            <a:off x="0" y="6640513"/>
            <a:ext cx="20510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200" b="0" dirty="0">
                <a:solidFill>
                  <a:schemeClr val="tx1"/>
                </a:solidFill>
              </a:rPr>
              <a:t>FONTE: MENDES (2011)</a:t>
            </a:r>
          </a:p>
        </p:txBody>
      </p:sp>
      <p:sp>
        <p:nvSpPr>
          <p:cNvPr id="121" name="Elipse 120"/>
          <p:cNvSpPr/>
          <p:nvPr/>
        </p:nvSpPr>
        <p:spPr>
          <a:xfrm>
            <a:off x="683568" y="109057"/>
            <a:ext cx="1205128" cy="1087695"/>
          </a:xfrm>
          <a:prstGeom prst="ellipse">
            <a:avLst/>
          </a:prstGeom>
          <a:blipFill>
            <a:blip r:embed="rId3"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upo 8"/>
          <p:cNvGrpSpPr/>
          <p:nvPr/>
        </p:nvGrpSpPr>
        <p:grpSpPr>
          <a:xfrm>
            <a:off x="539552" y="1241123"/>
            <a:ext cx="7690321" cy="5284220"/>
            <a:chOff x="192088" y="717550"/>
            <a:chExt cx="7935912" cy="5989638"/>
          </a:xfrm>
        </p:grpSpPr>
        <p:grpSp>
          <p:nvGrpSpPr>
            <p:cNvPr id="2" name="Grupo 56"/>
            <p:cNvGrpSpPr>
              <a:grpSpLocks/>
            </p:cNvGrpSpPr>
            <p:nvPr/>
          </p:nvGrpSpPr>
          <p:grpSpPr bwMode="auto">
            <a:xfrm>
              <a:off x="914400" y="1235075"/>
              <a:ext cx="7207250" cy="430213"/>
              <a:chOff x="1343025" y="1349039"/>
              <a:chExt cx="7207250" cy="430213"/>
            </a:xfrm>
          </p:grpSpPr>
          <p:sp>
            <p:nvSpPr>
              <p:cNvPr id="23663" name="Rectangle 6"/>
              <p:cNvSpPr>
                <a:spLocks noChangeArrowheads="1"/>
              </p:cNvSpPr>
              <p:nvPr/>
            </p:nvSpPr>
            <p:spPr bwMode="auto">
              <a:xfrm>
                <a:off x="1343025" y="1431589"/>
                <a:ext cx="5400675" cy="288925"/>
              </a:xfrm>
              <a:prstGeom prst="rect">
                <a:avLst/>
              </a:prstGeom>
              <a:gradFill rotWithShape="1">
                <a:gsLst>
                  <a:gs pos="0">
                    <a:srgbClr val="FFCC00"/>
                  </a:gs>
                  <a:gs pos="100000">
                    <a:srgbClr val="765E00">
                      <a:alpha val="42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sz="1800" b="0">
                  <a:solidFill>
                    <a:schemeClr val="tx1"/>
                  </a:solidFill>
                  <a:latin typeface="Calibri" pitchFamily="34" charset="0"/>
                </a:endParaRPr>
              </a:p>
            </p:txBody>
          </p:sp>
          <p:sp>
            <p:nvSpPr>
              <p:cNvPr id="23664" name="Text Box 2"/>
              <p:cNvSpPr txBox="1">
                <a:spLocks noChangeArrowheads="1"/>
              </p:cNvSpPr>
              <p:nvPr/>
            </p:nvSpPr>
            <p:spPr bwMode="auto">
              <a:xfrm rot="10800000">
                <a:off x="6783388" y="1349039"/>
                <a:ext cx="1766887" cy="428625"/>
              </a:xfrm>
              <a:prstGeom prst="rect">
                <a:avLst/>
              </a:prstGeom>
              <a:gradFill rotWithShape="1">
                <a:gsLst>
                  <a:gs pos="0">
                    <a:srgbClr val="FFCC00"/>
                  </a:gs>
                  <a:gs pos="100000">
                    <a:srgbClr val="765E00">
                      <a:alpha val="42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endParaRPr lang="pt-BR" sz="1600">
                  <a:solidFill>
                    <a:schemeClr val="tx1"/>
                  </a:solidFill>
                </a:endParaRPr>
              </a:p>
            </p:txBody>
          </p:sp>
          <p:sp>
            <p:nvSpPr>
              <p:cNvPr id="23665" name="Text Box 7"/>
              <p:cNvSpPr txBox="1">
                <a:spLocks noChangeArrowheads="1"/>
              </p:cNvSpPr>
              <p:nvPr/>
            </p:nvSpPr>
            <p:spPr bwMode="auto">
              <a:xfrm>
                <a:off x="6826250" y="1356977"/>
                <a:ext cx="1714500"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90000"/>
                  </a:lnSpc>
                  <a:spcBef>
                    <a:spcPct val="50000"/>
                  </a:spcBef>
                </a:pPr>
                <a:r>
                  <a:rPr lang="pt-BR" sz="1200">
                    <a:solidFill>
                      <a:schemeClr val="tx1"/>
                    </a:solidFill>
                  </a:rPr>
                  <a:t>Sistema de Acesso Regulado</a:t>
                </a:r>
              </a:p>
            </p:txBody>
          </p:sp>
        </p:grpSp>
        <p:grpSp>
          <p:nvGrpSpPr>
            <p:cNvPr id="3" name="Grupo 55"/>
            <p:cNvGrpSpPr>
              <a:grpSpLocks/>
            </p:cNvGrpSpPr>
            <p:nvPr/>
          </p:nvGrpSpPr>
          <p:grpSpPr bwMode="auto">
            <a:xfrm>
              <a:off x="912813" y="1717675"/>
              <a:ext cx="7207250" cy="449263"/>
              <a:chOff x="1341438" y="1831639"/>
              <a:chExt cx="7207250" cy="449263"/>
            </a:xfrm>
          </p:grpSpPr>
          <p:sp>
            <p:nvSpPr>
              <p:cNvPr id="23660" name="Rectangle 6"/>
              <p:cNvSpPr>
                <a:spLocks noChangeArrowheads="1"/>
              </p:cNvSpPr>
              <p:nvPr/>
            </p:nvSpPr>
            <p:spPr bwMode="auto">
              <a:xfrm>
                <a:off x="1341438" y="1901489"/>
                <a:ext cx="5400675" cy="288925"/>
              </a:xfrm>
              <a:prstGeom prst="rect">
                <a:avLst/>
              </a:prstGeom>
              <a:gradFill rotWithShape="1">
                <a:gsLst>
                  <a:gs pos="0">
                    <a:srgbClr val="FFCC00"/>
                  </a:gs>
                  <a:gs pos="100000">
                    <a:srgbClr val="765E00">
                      <a:alpha val="42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sz="1800" b="0">
                  <a:solidFill>
                    <a:schemeClr val="tx1"/>
                  </a:solidFill>
                  <a:latin typeface="Calibri" pitchFamily="34" charset="0"/>
                </a:endParaRPr>
              </a:p>
            </p:txBody>
          </p:sp>
          <p:sp>
            <p:nvSpPr>
              <p:cNvPr id="23661" name="Text Box 2"/>
              <p:cNvSpPr txBox="1">
                <a:spLocks noChangeArrowheads="1"/>
              </p:cNvSpPr>
              <p:nvPr/>
            </p:nvSpPr>
            <p:spPr bwMode="auto">
              <a:xfrm rot="10800000">
                <a:off x="6781800" y="1831639"/>
                <a:ext cx="1766888" cy="428625"/>
              </a:xfrm>
              <a:prstGeom prst="rect">
                <a:avLst/>
              </a:prstGeom>
              <a:gradFill rotWithShape="1">
                <a:gsLst>
                  <a:gs pos="0">
                    <a:srgbClr val="FFCC00"/>
                  </a:gs>
                  <a:gs pos="100000">
                    <a:srgbClr val="765E00">
                      <a:alpha val="42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endParaRPr lang="pt-BR" sz="1600">
                  <a:solidFill>
                    <a:schemeClr val="tx1"/>
                  </a:solidFill>
                </a:endParaRPr>
              </a:p>
            </p:txBody>
          </p:sp>
          <p:sp>
            <p:nvSpPr>
              <p:cNvPr id="23662" name="Text Box 7"/>
              <p:cNvSpPr txBox="1">
                <a:spLocks noChangeArrowheads="1"/>
              </p:cNvSpPr>
              <p:nvPr/>
            </p:nvSpPr>
            <p:spPr bwMode="auto">
              <a:xfrm>
                <a:off x="6816725" y="1857039"/>
                <a:ext cx="1714500"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90000"/>
                  </a:lnSpc>
                  <a:spcBef>
                    <a:spcPct val="50000"/>
                  </a:spcBef>
                </a:pPr>
                <a:r>
                  <a:rPr lang="pt-BR" sz="1200">
                    <a:solidFill>
                      <a:schemeClr val="tx1"/>
                    </a:solidFill>
                  </a:rPr>
                  <a:t>Registro Eletrônico em Saúde</a:t>
                </a:r>
              </a:p>
            </p:txBody>
          </p:sp>
        </p:grpSp>
        <p:grpSp>
          <p:nvGrpSpPr>
            <p:cNvPr id="4" name="Grupo 125"/>
            <p:cNvGrpSpPr>
              <a:grpSpLocks/>
            </p:cNvGrpSpPr>
            <p:nvPr/>
          </p:nvGrpSpPr>
          <p:grpSpPr bwMode="auto">
            <a:xfrm>
              <a:off x="906463" y="2189163"/>
              <a:ext cx="7205662" cy="428625"/>
              <a:chOff x="906491" y="2189144"/>
              <a:chExt cx="7205662" cy="428625"/>
            </a:xfrm>
          </p:grpSpPr>
          <p:sp>
            <p:nvSpPr>
              <p:cNvPr id="23657" name="Rectangle 6"/>
              <p:cNvSpPr>
                <a:spLocks noChangeArrowheads="1"/>
              </p:cNvSpPr>
              <p:nvPr/>
            </p:nvSpPr>
            <p:spPr bwMode="auto">
              <a:xfrm>
                <a:off x="906491" y="2278044"/>
                <a:ext cx="5399087" cy="288925"/>
              </a:xfrm>
              <a:prstGeom prst="rect">
                <a:avLst/>
              </a:prstGeom>
              <a:gradFill rotWithShape="1">
                <a:gsLst>
                  <a:gs pos="0">
                    <a:srgbClr val="FFCC00"/>
                  </a:gs>
                  <a:gs pos="100000">
                    <a:srgbClr val="765E00">
                      <a:alpha val="42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sz="1800" b="0">
                  <a:solidFill>
                    <a:schemeClr val="tx1"/>
                  </a:solidFill>
                  <a:latin typeface="Calibri" pitchFamily="34" charset="0"/>
                </a:endParaRPr>
              </a:p>
            </p:txBody>
          </p:sp>
          <p:sp>
            <p:nvSpPr>
              <p:cNvPr id="23658" name="Text Box 2"/>
              <p:cNvSpPr txBox="1">
                <a:spLocks noChangeArrowheads="1"/>
              </p:cNvSpPr>
              <p:nvPr/>
            </p:nvSpPr>
            <p:spPr bwMode="auto">
              <a:xfrm rot="10800000">
                <a:off x="6345266" y="2189144"/>
                <a:ext cx="1766887" cy="428625"/>
              </a:xfrm>
              <a:prstGeom prst="rect">
                <a:avLst/>
              </a:prstGeom>
              <a:gradFill rotWithShape="1">
                <a:gsLst>
                  <a:gs pos="0">
                    <a:srgbClr val="FFCC00"/>
                  </a:gs>
                  <a:gs pos="100000">
                    <a:srgbClr val="765E00">
                      <a:alpha val="42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endParaRPr lang="pt-BR" sz="1600">
                  <a:solidFill>
                    <a:schemeClr val="tx1"/>
                  </a:solidFill>
                </a:endParaRPr>
              </a:p>
            </p:txBody>
          </p:sp>
          <p:sp>
            <p:nvSpPr>
              <p:cNvPr id="23659" name="Text Box 7"/>
              <p:cNvSpPr txBox="1">
                <a:spLocks noChangeArrowheads="1"/>
              </p:cNvSpPr>
              <p:nvPr/>
            </p:nvSpPr>
            <p:spPr bwMode="auto">
              <a:xfrm>
                <a:off x="6378603" y="2217719"/>
                <a:ext cx="1714500" cy="397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90000"/>
                  </a:lnSpc>
                  <a:spcBef>
                    <a:spcPct val="50000"/>
                  </a:spcBef>
                </a:pPr>
                <a:r>
                  <a:rPr lang="pt-BR" sz="1100">
                    <a:solidFill>
                      <a:schemeClr val="tx1"/>
                    </a:solidFill>
                  </a:rPr>
                  <a:t>Sistema de Transporte em Saúde</a:t>
                </a:r>
              </a:p>
            </p:txBody>
          </p:sp>
        </p:grpSp>
        <p:grpSp>
          <p:nvGrpSpPr>
            <p:cNvPr id="5" name="Grupo 124"/>
            <p:cNvGrpSpPr>
              <a:grpSpLocks/>
            </p:cNvGrpSpPr>
            <p:nvPr/>
          </p:nvGrpSpPr>
          <p:grpSpPr bwMode="auto">
            <a:xfrm>
              <a:off x="917575" y="2708275"/>
              <a:ext cx="7204075" cy="428625"/>
              <a:chOff x="917603" y="2708256"/>
              <a:chExt cx="7204075" cy="428625"/>
            </a:xfrm>
          </p:grpSpPr>
          <p:sp>
            <p:nvSpPr>
              <p:cNvPr id="23654" name="Rectangle 15"/>
              <p:cNvSpPr>
                <a:spLocks noChangeArrowheads="1"/>
              </p:cNvSpPr>
              <p:nvPr/>
            </p:nvSpPr>
            <p:spPr bwMode="auto">
              <a:xfrm>
                <a:off x="917603" y="2787631"/>
                <a:ext cx="5400675" cy="288925"/>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sz="1800" b="0">
                  <a:solidFill>
                    <a:schemeClr val="tx1"/>
                  </a:solidFill>
                  <a:latin typeface="Calibri" pitchFamily="34" charset="0"/>
                </a:endParaRPr>
              </a:p>
            </p:txBody>
          </p:sp>
          <p:sp>
            <p:nvSpPr>
              <p:cNvPr id="23655" name="Text Box 4"/>
              <p:cNvSpPr txBox="1">
                <a:spLocks noChangeArrowheads="1"/>
              </p:cNvSpPr>
              <p:nvPr/>
            </p:nvSpPr>
            <p:spPr bwMode="auto">
              <a:xfrm rot="10800000">
                <a:off x="6354791" y="2708256"/>
                <a:ext cx="1766887" cy="428625"/>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r>
                  <a:rPr lang="pt-BR" sz="1600">
                    <a:solidFill>
                      <a:schemeClr val="tx1"/>
                    </a:solidFill>
                  </a:rPr>
                  <a:t>   </a:t>
                </a: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p:txBody>
          </p:sp>
          <p:sp>
            <p:nvSpPr>
              <p:cNvPr id="23656" name="Text Box 7"/>
              <p:cNvSpPr txBox="1">
                <a:spLocks noChangeArrowheads="1"/>
              </p:cNvSpPr>
              <p:nvPr/>
            </p:nvSpPr>
            <p:spPr bwMode="auto">
              <a:xfrm>
                <a:off x="6378603" y="2760644"/>
                <a:ext cx="1714500" cy="355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80000"/>
                  </a:lnSpc>
                  <a:spcBef>
                    <a:spcPct val="50000"/>
                  </a:spcBef>
                </a:pPr>
                <a:r>
                  <a:rPr lang="pt-BR" sz="900" dirty="0">
                    <a:solidFill>
                      <a:schemeClr val="bg1"/>
                    </a:solidFill>
                  </a:rPr>
                  <a:t>Sistema de Apoio Diagnóstico e Terapêutico</a:t>
                </a:r>
              </a:p>
            </p:txBody>
          </p:sp>
        </p:grpSp>
        <p:grpSp>
          <p:nvGrpSpPr>
            <p:cNvPr id="6" name="Grupo 123"/>
            <p:cNvGrpSpPr>
              <a:grpSpLocks/>
            </p:cNvGrpSpPr>
            <p:nvPr/>
          </p:nvGrpSpPr>
          <p:grpSpPr bwMode="auto">
            <a:xfrm>
              <a:off x="917575" y="3225800"/>
              <a:ext cx="7194550" cy="464379"/>
              <a:chOff x="917603" y="3225781"/>
              <a:chExt cx="7194550" cy="464379"/>
            </a:xfrm>
          </p:grpSpPr>
          <p:sp>
            <p:nvSpPr>
              <p:cNvPr id="23651" name="Text Box 4"/>
              <p:cNvSpPr txBox="1">
                <a:spLocks noChangeArrowheads="1"/>
              </p:cNvSpPr>
              <p:nvPr/>
            </p:nvSpPr>
            <p:spPr bwMode="auto">
              <a:xfrm rot="10800000">
                <a:off x="6345266" y="3225781"/>
                <a:ext cx="1766887" cy="428625"/>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r>
                  <a:rPr lang="pt-BR" sz="1600">
                    <a:solidFill>
                      <a:schemeClr val="tx1"/>
                    </a:solidFill>
                  </a:rPr>
                  <a:t>   </a:t>
                </a: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p:txBody>
          </p:sp>
          <p:sp>
            <p:nvSpPr>
              <p:cNvPr id="23652" name="Rectangle 15"/>
              <p:cNvSpPr>
                <a:spLocks noChangeArrowheads="1"/>
              </p:cNvSpPr>
              <p:nvPr/>
            </p:nvSpPr>
            <p:spPr bwMode="auto">
              <a:xfrm>
                <a:off x="917603" y="3311506"/>
                <a:ext cx="5399088" cy="288925"/>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sz="1800" b="0">
                  <a:solidFill>
                    <a:schemeClr val="tx1"/>
                  </a:solidFill>
                  <a:latin typeface="Calibri" pitchFamily="34" charset="0"/>
                </a:endParaRPr>
              </a:p>
            </p:txBody>
          </p:sp>
          <p:sp>
            <p:nvSpPr>
              <p:cNvPr id="6209" name="Text Box 7"/>
              <p:cNvSpPr txBox="1">
                <a:spLocks noChangeArrowheads="1"/>
              </p:cNvSpPr>
              <p:nvPr/>
            </p:nvSpPr>
            <p:spPr bwMode="auto">
              <a:xfrm>
                <a:off x="6370666" y="3292457"/>
                <a:ext cx="1714500" cy="397703"/>
              </a:xfrm>
              <a:prstGeom prst="rect">
                <a:avLst/>
              </a:prstGeom>
              <a:noFill/>
              <a:ln w="9525">
                <a:noFill/>
                <a:miter lim="800000"/>
                <a:headEnd/>
                <a:tailEnd/>
              </a:ln>
            </p:spPr>
            <p:txBody>
              <a:bodyPr>
                <a:spAutoFit/>
              </a:bodyPr>
              <a:lstStyle/>
              <a:p>
                <a:pPr algn="ctr">
                  <a:lnSpc>
                    <a:spcPct val="80000"/>
                  </a:lnSpc>
                  <a:spcBef>
                    <a:spcPct val="50000"/>
                  </a:spcBef>
                  <a:defRPr/>
                </a:pPr>
                <a:r>
                  <a:rPr lang="pt-BR" sz="1050" dirty="0">
                    <a:solidFill>
                      <a:schemeClr val="bg1"/>
                    </a:solidFill>
                    <a:latin typeface="Arial" pitchFamily="34" charset="0"/>
                  </a:rPr>
                  <a:t>Sistema de Assistência Farmacêutica</a:t>
                </a:r>
              </a:p>
            </p:txBody>
          </p:sp>
        </p:grpSp>
        <p:grpSp>
          <p:nvGrpSpPr>
            <p:cNvPr id="7" name="Grupo 51"/>
            <p:cNvGrpSpPr>
              <a:grpSpLocks/>
            </p:cNvGrpSpPr>
            <p:nvPr/>
          </p:nvGrpSpPr>
          <p:grpSpPr bwMode="auto">
            <a:xfrm>
              <a:off x="915988" y="3768725"/>
              <a:ext cx="7204075" cy="428625"/>
              <a:chOff x="1344613" y="3882689"/>
              <a:chExt cx="7204075" cy="428625"/>
            </a:xfrm>
          </p:grpSpPr>
          <p:sp>
            <p:nvSpPr>
              <p:cNvPr id="23648" name="Text Box 4"/>
              <p:cNvSpPr txBox="1">
                <a:spLocks noChangeArrowheads="1"/>
              </p:cNvSpPr>
              <p:nvPr/>
            </p:nvSpPr>
            <p:spPr bwMode="auto">
              <a:xfrm rot="10800000">
                <a:off x="6781800" y="3882689"/>
                <a:ext cx="1766888" cy="428625"/>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r>
                  <a:rPr lang="pt-BR" sz="1600">
                    <a:solidFill>
                      <a:schemeClr val="tx1"/>
                    </a:solidFill>
                  </a:rPr>
                  <a:t>   </a:t>
                </a: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p:txBody>
          </p:sp>
          <p:sp>
            <p:nvSpPr>
              <p:cNvPr id="23649" name="Rectangle 15"/>
              <p:cNvSpPr>
                <a:spLocks noChangeArrowheads="1"/>
              </p:cNvSpPr>
              <p:nvPr/>
            </p:nvSpPr>
            <p:spPr bwMode="auto">
              <a:xfrm>
                <a:off x="1344613" y="3973177"/>
                <a:ext cx="5400675" cy="288925"/>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sz="1800" b="0">
                  <a:solidFill>
                    <a:schemeClr val="tx1"/>
                  </a:solidFill>
                  <a:latin typeface="Calibri" pitchFamily="34" charset="0"/>
                </a:endParaRPr>
              </a:p>
            </p:txBody>
          </p:sp>
          <p:sp>
            <p:nvSpPr>
              <p:cNvPr id="23650" name="Text Box 7"/>
              <p:cNvSpPr txBox="1">
                <a:spLocks noChangeArrowheads="1"/>
              </p:cNvSpPr>
              <p:nvPr/>
            </p:nvSpPr>
            <p:spPr bwMode="auto">
              <a:xfrm>
                <a:off x="6807201" y="3973177"/>
                <a:ext cx="1714500" cy="27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80000"/>
                  </a:lnSpc>
                  <a:spcBef>
                    <a:spcPct val="50000"/>
                  </a:spcBef>
                </a:pPr>
                <a:r>
                  <a:rPr lang="pt-BR" sz="1200" dirty="0" err="1">
                    <a:solidFill>
                      <a:schemeClr val="bg1"/>
                    </a:solidFill>
                  </a:rPr>
                  <a:t>Teleassistência</a:t>
                </a:r>
                <a:endParaRPr lang="pt-BR" sz="1200" dirty="0">
                  <a:solidFill>
                    <a:schemeClr val="bg1"/>
                  </a:solidFill>
                </a:endParaRPr>
              </a:p>
            </p:txBody>
          </p:sp>
        </p:grpSp>
        <p:grpSp>
          <p:nvGrpSpPr>
            <p:cNvPr id="8" name="Grupo 122"/>
            <p:cNvGrpSpPr>
              <a:grpSpLocks/>
            </p:cNvGrpSpPr>
            <p:nvPr/>
          </p:nvGrpSpPr>
          <p:grpSpPr bwMode="auto">
            <a:xfrm>
              <a:off x="914400" y="4297363"/>
              <a:ext cx="7213600" cy="448170"/>
              <a:chOff x="914428" y="4297344"/>
              <a:chExt cx="7213600" cy="448170"/>
            </a:xfrm>
          </p:grpSpPr>
          <p:grpSp>
            <p:nvGrpSpPr>
              <p:cNvPr id="23644" name="Grupo 48"/>
              <p:cNvGrpSpPr>
                <a:grpSpLocks/>
              </p:cNvGrpSpPr>
              <p:nvPr/>
            </p:nvGrpSpPr>
            <p:grpSpPr bwMode="auto">
              <a:xfrm>
                <a:off x="914428" y="4297344"/>
                <a:ext cx="7213600" cy="428625"/>
                <a:chOff x="1343025" y="4411327"/>
                <a:chExt cx="7213600" cy="428625"/>
              </a:xfrm>
            </p:grpSpPr>
            <p:sp>
              <p:nvSpPr>
                <p:cNvPr id="23646" name="Rectangle 15"/>
                <p:cNvSpPr>
                  <a:spLocks noChangeArrowheads="1"/>
                </p:cNvSpPr>
                <p:nvPr/>
              </p:nvSpPr>
              <p:spPr bwMode="auto">
                <a:xfrm>
                  <a:off x="1343025" y="4490702"/>
                  <a:ext cx="5400675" cy="288925"/>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sz="1800" b="0">
                    <a:solidFill>
                      <a:schemeClr val="tx1"/>
                    </a:solidFill>
                    <a:latin typeface="Calibri" pitchFamily="34" charset="0"/>
                  </a:endParaRPr>
                </a:p>
              </p:txBody>
            </p:sp>
            <p:sp>
              <p:nvSpPr>
                <p:cNvPr id="23647" name="Text Box 4"/>
                <p:cNvSpPr txBox="1">
                  <a:spLocks noChangeArrowheads="1"/>
                </p:cNvSpPr>
                <p:nvPr/>
              </p:nvSpPr>
              <p:spPr bwMode="auto">
                <a:xfrm rot="10800000">
                  <a:off x="6789738" y="4411327"/>
                  <a:ext cx="1766887" cy="428625"/>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r>
                    <a:rPr lang="pt-BR" sz="1600">
                      <a:solidFill>
                        <a:schemeClr val="tx1"/>
                      </a:solidFill>
                    </a:rPr>
                    <a:t>   </a:t>
                  </a: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a:p>
                  <a:pPr algn="ctr" eaLnBrk="1" hangingPunct="1">
                    <a:spcBef>
                      <a:spcPct val="5000"/>
                    </a:spcBef>
                  </a:pPr>
                  <a:endParaRPr lang="pt-BR" sz="1600">
                    <a:solidFill>
                      <a:schemeClr val="tx1"/>
                    </a:solidFill>
                  </a:endParaRPr>
                </a:p>
              </p:txBody>
            </p:sp>
          </p:grpSp>
          <p:sp>
            <p:nvSpPr>
              <p:cNvPr id="23645" name="Text Box 7"/>
              <p:cNvSpPr txBox="1">
                <a:spLocks noChangeArrowheads="1"/>
              </p:cNvSpPr>
              <p:nvPr/>
            </p:nvSpPr>
            <p:spPr bwMode="auto">
              <a:xfrm>
                <a:off x="6394478" y="4333856"/>
                <a:ext cx="1714500" cy="411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80000"/>
                  </a:lnSpc>
                  <a:spcBef>
                    <a:spcPct val="50000"/>
                  </a:spcBef>
                </a:pPr>
                <a:r>
                  <a:rPr lang="pt-BR" sz="1100" dirty="0">
                    <a:solidFill>
                      <a:schemeClr val="bg1"/>
                    </a:solidFill>
                  </a:rPr>
                  <a:t>Sistema de Informação em Saúde</a:t>
                </a:r>
              </a:p>
            </p:txBody>
          </p:sp>
        </p:grpSp>
        <p:grpSp>
          <p:nvGrpSpPr>
            <p:cNvPr id="10" name="Grupo 44"/>
            <p:cNvGrpSpPr>
              <a:grpSpLocks/>
            </p:cNvGrpSpPr>
            <p:nvPr/>
          </p:nvGrpSpPr>
          <p:grpSpPr bwMode="auto">
            <a:xfrm>
              <a:off x="1155700" y="717550"/>
              <a:ext cx="871538" cy="4246563"/>
              <a:chOff x="1584325" y="831514"/>
              <a:chExt cx="871538" cy="4246563"/>
            </a:xfrm>
          </p:grpSpPr>
          <p:sp>
            <p:nvSpPr>
              <p:cNvPr id="23641" name="Rectangle 33"/>
              <p:cNvSpPr>
                <a:spLocks noChangeArrowheads="1"/>
              </p:cNvSpPr>
              <p:nvPr/>
            </p:nvSpPr>
            <p:spPr bwMode="auto">
              <a:xfrm>
                <a:off x="1584325" y="1158539"/>
                <a:ext cx="871538" cy="391953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sz="1800" b="0">
                  <a:solidFill>
                    <a:schemeClr val="tx1"/>
                  </a:solidFill>
                  <a:latin typeface="Calibri" pitchFamily="34" charset="0"/>
                </a:endParaRPr>
              </a:p>
            </p:txBody>
          </p:sp>
          <p:sp>
            <p:nvSpPr>
              <p:cNvPr id="23642" name="Text Box 28"/>
              <p:cNvSpPr txBox="1">
                <a:spLocks noChangeArrowheads="1"/>
              </p:cNvSpPr>
              <p:nvPr/>
            </p:nvSpPr>
            <p:spPr bwMode="auto">
              <a:xfrm>
                <a:off x="1584325" y="831514"/>
                <a:ext cx="857250" cy="355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90000"/>
                  </a:lnSpc>
                  <a:spcBef>
                    <a:spcPct val="50000"/>
                  </a:spcBef>
                </a:pPr>
                <a:r>
                  <a:rPr lang="pt-BR" sz="1600" dirty="0" smtClean="0">
                    <a:solidFill>
                      <a:schemeClr val="bg1"/>
                    </a:solidFill>
                  </a:rPr>
                  <a:t>RC</a:t>
                </a:r>
                <a:endParaRPr lang="pt-BR" sz="1600" baseline="-25000" dirty="0">
                  <a:solidFill>
                    <a:schemeClr val="bg1"/>
                  </a:solidFill>
                </a:endParaRPr>
              </a:p>
            </p:txBody>
          </p:sp>
          <p:sp>
            <p:nvSpPr>
              <p:cNvPr id="23643" name="Text Box 40"/>
              <p:cNvSpPr txBox="1">
                <a:spLocks noChangeArrowheads="1"/>
              </p:cNvSpPr>
              <p:nvPr/>
            </p:nvSpPr>
            <p:spPr bwMode="auto">
              <a:xfrm rot="16200000">
                <a:off x="245095" y="2752389"/>
                <a:ext cx="3598862" cy="719137"/>
              </a:xfrm>
              <a:prstGeom prst="rect">
                <a:avLst/>
              </a:prstGeom>
              <a:solidFill>
                <a:srgbClr val="FC28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0"/>
                  </a:spcBef>
                </a:pPr>
                <a:endParaRPr lang="pt-BR" sz="1300" dirty="0">
                  <a:solidFill>
                    <a:schemeClr val="tx1"/>
                  </a:solidFill>
                </a:endParaRPr>
              </a:p>
            </p:txBody>
          </p:sp>
        </p:grpSp>
        <p:sp>
          <p:nvSpPr>
            <p:cNvPr id="2070" name="Text Box 44"/>
            <p:cNvSpPr txBox="1">
              <a:spLocks noChangeArrowheads="1"/>
            </p:cNvSpPr>
            <p:nvPr/>
          </p:nvSpPr>
          <p:spPr bwMode="auto">
            <a:xfrm rot="10800000">
              <a:off x="192088" y="2724150"/>
              <a:ext cx="685800" cy="2000250"/>
            </a:xfrm>
            <a:prstGeom prst="rect">
              <a:avLst/>
            </a:prstGeom>
            <a:gradFill rotWithShape="1">
              <a:gsLst>
                <a:gs pos="0">
                  <a:srgbClr val="A50021"/>
                </a:gs>
                <a:gs pos="100000">
                  <a:srgbClr val="4C000F">
                    <a:alpha val="50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endParaRPr lang="pt-BR" sz="200">
                <a:solidFill>
                  <a:schemeClr val="tx1"/>
                </a:solidFill>
              </a:endParaRPr>
            </a:p>
            <a:p>
              <a:pPr algn="ctr" eaLnBrk="1" hangingPunct="1">
                <a:spcBef>
                  <a:spcPct val="5000"/>
                </a:spcBef>
              </a:pPr>
              <a:r>
                <a:rPr lang="pt-BR" sz="1400">
                  <a:solidFill>
                    <a:schemeClr val="tx1"/>
                  </a:solidFill>
                </a:rPr>
                <a:t>SISTEMAS</a:t>
              </a:r>
            </a:p>
            <a:p>
              <a:pPr algn="ctr" eaLnBrk="1" hangingPunct="1">
                <a:spcBef>
                  <a:spcPct val="5000"/>
                </a:spcBef>
              </a:pPr>
              <a:r>
                <a:rPr lang="pt-BR" sz="1400">
                  <a:solidFill>
                    <a:schemeClr val="tx1"/>
                  </a:solidFill>
                </a:rPr>
                <a:t> DE APOIO</a:t>
              </a:r>
            </a:p>
          </p:txBody>
        </p:sp>
        <p:sp>
          <p:nvSpPr>
            <p:cNvPr id="2071" name="Text Box 45"/>
            <p:cNvSpPr txBox="1">
              <a:spLocks noChangeArrowheads="1"/>
            </p:cNvSpPr>
            <p:nvPr/>
          </p:nvSpPr>
          <p:spPr bwMode="auto">
            <a:xfrm rot="10800000">
              <a:off x="192088" y="1208088"/>
              <a:ext cx="685800" cy="1455737"/>
            </a:xfrm>
            <a:prstGeom prst="rect">
              <a:avLst/>
            </a:prstGeom>
            <a:gradFill rotWithShape="1">
              <a:gsLst>
                <a:gs pos="0">
                  <a:srgbClr val="FFCC00"/>
                </a:gs>
                <a:gs pos="100000">
                  <a:srgbClr val="765E00">
                    <a:alpha val="42000"/>
                  </a:srgbClr>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eaVert"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
                </a:spcBef>
              </a:pPr>
              <a:endParaRPr lang="pt-BR" sz="200">
                <a:solidFill>
                  <a:schemeClr val="tx1"/>
                </a:solidFill>
              </a:endParaRPr>
            </a:p>
            <a:p>
              <a:pPr algn="ctr" eaLnBrk="1" hangingPunct="1">
                <a:spcBef>
                  <a:spcPct val="5000"/>
                </a:spcBef>
              </a:pPr>
              <a:r>
                <a:rPr lang="pt-BR" sz="1400">
                  <a:solidFill>
                    <a:schemeClr val="tx1"/>
                  </a:solidFill>
                </a:rPr>
                <a:t>SISTEMAS</a:t>
              </a:r>
            </a:p>
            <a:p>
              <a:pPr algn="ctr" eaLnBrk="1" hangingPunct="1">
                <a:spcBef>
                  <a:spcPct val="5000"/>
                </a:spcBef>
              </a:pPr>
              <a:r>
                <a:rPr lang="pt-BR" sz="1400">
                  <a:solidFill>
                    <a:schemeClr val="tx1"/>
                  </a:solidFill>
                </a:rPr>
                <a:t> LOGÍSTICOS</a:t>
              </a:r>
            </a:p>
          </p:txBody>
        </p:sp>
        <p:grpSp>
          <p:nvGrpSpPr>
            <p:cNvPr id="11" name="Grupo 45"/>
            <p:cNvGrpSpPr>
              <a:grpSpLocks/>
            </p:cNvGrpSpPr>
            <p:nvPr/>
          </p:nvGrpSpPr>
          <p:grpSpPr bwMode="auto">
            <a:xfrm>
              <a:off x="2222331" y="725488"/>
              <a:ext cx="1056234" cy="4031945"/>
              <a:chOff x="2650956" y="839452"/>
              <a:chExt cx="1056234" cy="4031945"/>
            </a:xfrm>
          </p:grpSpPr>
          <p:sp>
            <p:nvSpPr>
              <p:cNvPr id="23639" name="Text Box 41"/>
              <p:cNvSpPr txBox="1">
                <a:spLocks noChangeArrowheads="1"/>
              </p:cNvSpPr>
              <p:nvPr/>
            </p:nvSpPr>
            <p:spPr bwMode="auto">
              <a:xfrm rot="16200000">
                <a:off x="1210299" y="2711603"/>
                <a:ext cx="3600451" cy="719137"/>
              </a:xfrm>
              <a:prstGeom prst="rect">
                <a:avLst/>
              </a:prstGeom>
              <a:solidFill>
                <a:schemeClr val="bg2">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0"/>
                  </a:spcBef>
                </a:pPr>
                <a:r>
                  <a:rPr lang="pt-BR" sz="1300">
                    <a:solidFill>
                      <a:schemeClr val="tx1"/>
                    </a:solidFill>
                  </a:rPr>
                  <a:t>PONTOS DE ATENÇÃO SECUNDÁRIOS E TERCIÁRIOS</a:t>
                </a:r>
              </a:p>
            </p:txBody>
          </p:sp>
          <p:sp>
            <p:nvSpPr>
              <p:cNvPr id="23640" name="Text Box 28"/>
              <p:cNvSpPr txBox="1">
                <a:spLocks noChangeArrowheads="1"/>
              </p:cNvSpPr>
              <p:nvPr/>
            </p:nvSpPr>
            <p:spPr bwMode="auto">
              <a:xfrm>
                <a:off x="2849940" y="839452"/>
                <a:ext cx="857250" cy="355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90000"/>
                  </a:lnSpc>
                  <a:spcBef>
                    <a:spcPct val="50000"/>
                  </a:spcBef>
                </a:pPr>
                <a:r>
                  <a:rPr lang="pt-BR" sz="1600" dirty="0" smtClean="0">
                    <a:solidFill>
                      <a:schemeClr val="bg1"/>
                    </a:solidFill>
                  </a:rPr>
                  <a:t>RAPS</a:t>
                </a:r>
                <a:endParaRPr lang="pt-BR" sz="1600" baseline="-25000" dirty="0">
                  <a:solidFill>
                    <a:schemeClr val="bg1"/>
                  </a:solidFill>
                </a:endParaRPr>
              </a:p>
            </p:txBody>
          </p:sp>
        </p:grpSp>
        <p:sp>
          <p:nvSpPr>
            <p:cNvPr id="23636" name="Text Box 42"/>
            <p:cNvSpPr txBox="1">
              <a:spLocks noChangeArrowheads="1"/>
            </p:cNvSpPr>
            <p:nvPr/>
          </p:nvSpPr>
          <p:spPr bwMode="auto">
            <a:xfrm rot="16200000">
              <a:off x="2018222" y="2674687"/>
              <a:ext cx="3754552" cy="719138"/>
            </a:xfrm>
            <a:prstGeom prst="rect">
              <a:avLst/>
            </a:prstGeom>
            <a:solidFill>
              <a:srgbClr val="00AC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0"/>
                </a:spcBef>
              </a:pPr>
              <a:r>
                <a:rPr lang="pt-BR" sz="1300" dirty="0">
                  <a:solidFill>
                    <a:schemeClr val="tx1"/>
                  </a:solidFill>
                </a:rPr>
                <a:t>PONTOS DE ATENÇÃO SECUNDÁRIOS E TERCIÁRIOS</a:t>
              </a:r>
            </a:p>
          </p:txBody>
        </p:sp>
        <p:grpSp>
          <p:nvGrpSpPr>
            <p:cNvPr id="13" name="Grupo 47"/>
            <p:cNvGrpSpPr>
              <a:grpSpLocks/>
            </p:cNvGrpSpPr>
            <p:nvPr/>
          </p:nvGrpSpPr>
          <p:grpSpPr bwMode="auto">
            <a:xfrm>
              <a:off x="4353312" y="748876"/>
              <a:ext cx="1595051" cy="4227936"/>
              <a:chOff x="4781937" y="873953"/>
              <a:chExt cx="1595051" cy="4227936"/>
            </a:xfrm>
          </p:grpSpPr>
          <p:sp>
            <p:nvSpPr>
              <p:cNvPr id="23632" name="Rectangle 33"/>
              <p:cNvSpPr>
                <a:spLocks noChangeArrowheads="1"/>
              </p:cNvSpPr>
              <p:nvPr/>
            </p:nvSpPr>
            <p:spPr bwMode="auto">
              <a:xfrm>
                <a:off x="5503863" y="1180764"/>
                <a:ext cx="873125" cy="392112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sz="1800" b="0">
                  <a:solidFill>
                    <a:schemeClr val="tx1"/>
                  </a:solidFill>
                  <a:latin typeface="Calibri" pitchFamily="34" charset="0"/>
                </a:endParaRPr>
              </a:p>
            </p:txBody>
          </p:sp>
          <p:sp>
            <p:nvSpPr>
              <p:cNvPr id="23633" name="Text Box 43"/>
              <p:cNvSpPr txBox="1">
                <a:spLocks noChangeArrowheads="1"/>
              </p:cNvSpPr>
              <p:nvPr/>
            </p:nvSpPr>
            <p:spPr bwMode="auto">
              <a:xfrm rot="16200000">
                <a:off x="3522435" y="2776325"/>
                <a:ext cx="3600450" cy="719138"/>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0"/>
                  </a:spcBef>
                </a:pPr>
                <a:r>
                  <a:rPr lang="pt-BR" sz="1300" dirty="0" smtClean="0">
                    <a:solidFill>
                      <a:schemeClr val="tx1"/>
                    </a:solidFill>
                  </a:rPr>
                  <a:t>r. CONDIÇÕES </a:t>
                </a:r>
                <a:endParaRPr lang="pt-BR" sz="1300" dirty="0">
                  <a:solidFill>
                    <a:schemeClr val="tx1"/>
                  </a:solidFill>
                </a:endParaRPr>
              </a:p>
            </p:txBody>
          </p:sp>
          <p:sp>
            <p:nvSpPr>
              <p:cNvPr id="23634" name="Text Box 28"/>
              <p:cNvSpPr txBox="1">
                <a:spLocks noChangeArrowheads="1"/>
              </p:cNvSpPr>
              <p:nvPr/>
            </p:nvSpPr>
            <p:spPr bwMode="auto">
              <a:xfrm>
                <a:off x="4781937" y="873953"/>
                <a:ext cx="1064243" cy="355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90000"/>
                  </a:lnSpc>
                  <a:spcBef>
                    <a:spcPct val="50000"/>
                  </a:spcBef>
                </a:pPr>
                <a:r>
                  <a:rPr lang="pt-BR" sz="1600" dirty="0" smtClean="0">
                    <a:solidFill>
                      <a:schemeClr val="bg1"/>
                    </a:solidFill>
                  </a:rPr>
                  <a:t>RADCC</a:t>
                </a:r>
                <a:endParaRPr lang="pt-BR" sz="1600" baseline="-25000" dirty="0">
                  <a:solidFill>
                    <a:schemeClr val="bg1"/>
                  </a:solidFill>
                </a:endParaRPr>
              </a:p>
            </p:txBody>
          </p:sp>
        </p:grpSp>
        <p:sp>
          <p:nvSpPr>
            <p:cNvPr id="2065" name="Text Box 38"/>
            <p:cNvSpPr txBox="1">
              <a:spLocks noChangeArrowheads="1"/>
            </p:cNvSpPr>
            <p:nvPr/>
          </p:nvSpPr>
          <p:spPr bwMode="auto">
            <a:xfrm>
              <a:off x="908050" y="5016500"/>
              <a:ext cx="5399088" cy="468313"/>
            </a:xfrm>
            <a:prstGeom prst="rect">
              <a:avLst/>
            </a:prstGeom>
            <a:solidFill>
              <a:schemeClr val="accent1">
                <a:lumMod val="7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0"/>
                </a:spcBef>
              </a:pPr>
              <a:r>
                <a:rPr lang="pt-BR" sz="1600">
                  <a:solidFill>
                    <a:schemeClr val="tx1"/>
                  </a:solidFill>
                </a:rPr>
                <a:t>ATENÇÃO PRIMÁRIA À SAÚDE</a:t>
              </a:r>
            </a:p>
          </p:txBody>
        </p:sp>
        <p:sp>
          <p:nvSpPr>
            <p:cNvPr id="43" name="Fluxograma: Terminação 42"/>
            <p:cNvSpPr/>
            <p:nvPr/>
          </p:nvSpPr>
          <p:spPr>
            <a:xfrm>
              <a:off x="974725" y="5778500"/>
              <a:ext cx="5311775" cy="928688"/>
            </a:xfrm>
            <a:prstGeom prst="flowChartTerminator">
              <a:avLst/>
            </a:prstGeom>
            <a:gradFill>
              <a:gsLst>
                <a:gs pos="0">
                  <a:schemeClr val="accent3">
                    <a:lumMod val="60000"/>
                    <a:lumOff val="40000"/>
                  </a:schemeClr>
                </a:gs>
                <a:gs pos="100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600" dirty="0">
                  <a:solidFill>
                    <a:schemeClr val="tx1"/>
                  </a:solidFill>
                  <a:cs typeface="Arial" pitchFamily="34" charset="0"/>
                </a:rPr>
                <a:t>POPULAÇÃO</a:t>
              </a:r>
            </a:p>
          </p:txBody>
        </p:sp>
        <p:sp>
          <p:nvSpPr>
            <p:cNvPr id="84" name="Seta para a esquerda 83"/>
            <p:cNvSpPr/>
            <p:nvPr/>
          </p:nvSpPr>
          <p:spPr>
            <a:xfrm rot="16200000">
              <a:off x="5631657" y="5526881"/>
              <a:ext cx="385762" cy="282575"/>
            </a:xfrm>
            <a:prstGeom prst="leftArrow">
              <a:avLst/>
            </a:prstGeom>
            <a:gradFill flip="none" rotWithShape="1">
              <a:gsLst>
                <a:gs pos="0">
                  <a:schemeClr val="accent1">
                    <a:lumMod val="75000"/>
                  </a:schemeClr>
                </a:gs>
                <a:gs pos="100000">
                  <a:schemeClr val="bg2">
                    <a:lumMod val="1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83" name="Seta para a esquerda 82"/>
            <p:cNvSpPr/>
            <p:nvPr/>
          </p:nvSpPr>
          <p:spPr>
            <a:xfrm rot="5400000">
              <a:off x="1316832" y="5490369"/>
              <a:ext cx="385762" cy="285750"/>
            </a:xfrm>
            <a:prstGeom prst="leftArrow">
              <a:avLst/>
            </a:prstGeom>
            <a:gradFill flip="none" rotWithShape="1">
              <a:gsLst>
                <a:gs pos="0">
                  <a:schemeClr val="accent1">
                    <a:lumMod val="75000"/>
                  </a:schemeClr>
                </a:gs>
                <a:gs pos="100000">
                  <a:schemeClr val="bg2">
                    <a:lumMod val="1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grpSp>
          <p:nvGrpSpPr>
            <p:cNvPr id="14" name="Grupo 80"/>
            <p:cNvGrpSpPr>
              <a:grpSpLocks/>
            </p:cNvGrpSpPr>
            <p:nvPr/>
          </p:nvGrpSpPr>
          <p:grpSpPr bwMode="auto">
            <a:xfrm>
              <a:off x="1810414" y="1133475"/>
              <a:ext cx="3357562" cy="3857625"/>
              <a:chOff x="2238569" y="1247080"/>
              <a:chExt cx="3357586" cy="3857652"/>
            </a:xfrm>
          </p:grpSpPr>
          <p:sp>
            <p:nvSpPr>
              <p:cNvPr id="59" name="Elipse 58"/>
              <p:cNvSpPr/>
              <p:nvPr/>
            </p:nvSpPr>
            <p:spPr>
              <a:xfrm>
                <a:off x="2238569" y="1247080"/>
                <a:ext cx="3357586" cy="3857652"/>
              </a:xfrm>
              <a:prstGeom prst="ellipse">
                <a:avLst/>
              </a:prstGeom>
              <a:solidFill>
                <a:schemeClr val="accent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0163188"/>
                  <a:satOff val="8769"/>
                  <a:lumOff val="2550"/>
                  <a:alphaOff val="0"/>
                </a:schemeClr>
              </a:fillRef>
              <a:effectRef idx="1">
                <a:schemeClr val="accent2">
                  <a:hueOff val="-20163188"/>
                  <a:satOff val="8769"/>
                  <a:lumOff val="2550"/>
                  <a:alphaOff val="0"/>
                </a:schemeClr>
              </a:effectRef>
              <a:fontRef idx="minor">
                <a:schemeClr val="lt1"/>
              </a:fontRef>
            </p:style>
            <p:txBody>
              <a:bodyPr/>
              <a:lstStyle/>
              <a:p>
                <a:pPr>
                  <a:defRPr/>
                </a:pPr>
                <a:endParaRPr lang="pt-BR" sz="1800" b="0" dirty="0">
                  <a:solidFill>
                    <a:schemeClr val="bg1"/>
                  </a:solidFill>
                </a:endParaRPr>
              </a:p>
            </p:txBody>
          </p:sp>
          <p:sp>
            <p:nvSpPr>
              <p:cNvPr id="63" name="CaixaDeTexto 62"/>
              <p:cNvSpPr txBox="1"/>
              <p:nvPr/>
            </p:nvSpPr>
            <p:spPr>
              <a:xfrm rot="445195">
                <a:off x="3218162" y="1832776"/>
                <a:ext cx="1785950" cy="646331"/>
              </a:xfrm>
              <a:prstGeom prst="rect">
                <a:avLst/>
              </a:prstGeom>
              <a:noFill/>
            </p:spPr>
            <p:txBody>
              <a:bodyPr spcFirstLastPara="1">
                <a:prstTxWarp prst="textArchUp">
                  <a:avLst>
                    <a:gd name="adj" fmla="val 13101287"/>
                  </a:avLst>
                </a:prstTxWarp>
                <a:spAutoFit/>
              </a:bodyPr>
              <a:lstStyle/>
              <a:p>
                <a:pPr>
                  <a:defRPr/>
                </a:pPr>
                <a:r>
                  <a:rPr lang="pt-BR" sz="1500" b="0" dirty="0">
                    <a:solidFill>
                      <a:schemeClr val="bg1"/>
                    </a:solidFill>
                    <a:latin typeface="Arial" pitchFamily="34" charset="0"/>
                  </a:rPr>
                  <a:t>Atenç</a:t>
                </a:r>
                <a:r>
                  <a:rPr lang="pt-BR" sz="1500" b="0" dirty="0">
                    <a:solidFill>
                      <a:schemeClr val="tx1"/>
                    </a:solidFill>
                    <a:latin typeface="Arial" pitchFamily="34" charset="0"/>
                  </a:rPr>
                  <a:t>ão Terciária</a:t>
                </a:r>
              </a:p>
            </p:txBody>
          </p:sp>
          <p:sp>
            <p:nvSpPr>
              <p:cNvPr id="66" name="CaixaDeTexto 65"/>
              <p:cNvSpPr txBox="1"/>
              <p:nvPr/>
            </p:nvSpPr>
            <p:spPr>
              <a:xfrm rot="20473473">
                <a:off x="3443383" y="4071838"/>
                <a:ext cx="1785950" cy="822759"/>
              </a:xfrm>
              <a:prstGeom prst="rect">
                <a:avLst/>
              </a:prstGeom>
              <a:noFill/>
            </p:spPr>
            <p:txBody>
              <a:bodyPr spcFirstLastPara="1">
                <a:prstTxWarp prst="textArchDown">
                  <a:avLst/>
                </a:prstTxWarp>
                <a:spAutoFit/>
              </a:bodyPr>
              <a:lstStyle/>
              <a:p>
                <a:pPr>
                  <a:defRPr/>
                </a:pPr>
                <a:r>
                  <a:rPr lang="pt-BR" sz="1500" b="0" dirty="0">
                    <a:latin typeface="Arial" pitchFamily="34" charset="0"/>
                  </a:rPr>
                  <a:t>Macrorregião</a:t>
                </a:r>
              </a:p>
            </p:txBody>
          </p:sp>
        </p:grpSp>
        <p:grpSp>
          <p:nvGrpSpPr>
            <p:cNvPr id="15" name="Grupo 79"/>
            <p:cNvGrpSpPr>
              <a:grpSpLocks/>
            </p:cNvGrpSpPr>
            <p:nvPr/>
          </p:nvGrpSpPr>
          <p:grpSpPr bwMode="auto">
            <a:xfrm>
              <a:off x="2122488" y="1495426"/>
              <a:ext cx="2782887" cy="3117850"/>
              <a:chOff x="2550811" y="1609051"/>
              <a:chExt cx="2783059" cy="3118489"/>
            </a:xfrm>
          </p:grpSpPr>
          <p:sp>
            <p:nvSpPr>
              <p:cNvPr id="60" name="Elipse 59"/>
              <p:cNvSpPr/>
              <p:nvPr/>
            </p:nvSpPr>
            <p:spPr>
              <a:xfrm>
                <a:off x="2550811" y="1609051"/>
                <a:ext cx="2783059" cy="3118489"/>
              </a:xfrm>
              <a:prstGeom prst="ellipse">
                <a:avLst/>
              </a:prstGeom>
              <a:gradFill rotWithShape="0">
                <a:gsLst>
                  <a:gs pos="0">
                    <a:schemeClr val="bg1"/>
                  </a:gs>
                  <a:gs pos="72000">
                    <a:schemeClr val="bg2"/>
                  </a:gs>
                  <a:gs pos="100000">
                    <a:schemeClr val="bg1"/>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13442126"/>
                  <a:satOff val="5846"/>
                  <a:lumOff val="1700"/>
                  <a:alphaOff val="0"/>
                </a:schemeClr>
              </a:effectRef>
              <a:fontRef idx="minor">
                <a:schemeClr val="lt1"/>
              </a:fontRef>
            </p:style>
          </p:sp>
          <p:sp>
            <p:nvSpPr>
              <p:cNvPr id="64" name="CaixaDeTexto 63"/>
              <p:cNvSpPr txBox="1"/>
              <p:nvPr/>
            </p:nvSpPr>
            <p:spPr>
              <a:xfrm rot="290531">
                <a:off x="3202362" y="1868528"/>
                <a:ext cx="1785950" cy="646331"/>
              </a:xfrm>
              <a:prstGeom prst="rect">
                <a:avLst/>
              </a:prstGeom>
              <a:noFill/>
            </p:spPr>
            <p:txBody>
              <a:bodyPr spcFirstLastPara="1">
                <a:prstTxWarp prst="textArchUp">
                  <a:avLst/>
                </a:prstTxWarp>
                <a:spAutoFit/>
              </a:bodyPr>
              <a:lstStyle/>
              <a:p>
                <a:pPr>
                  <a:defRPr/>
                </a:pPr>
                <a:r>
                  <a:rPr lang="pt-BR" sz="1400" b="0" dirty="0">
                    <a:solidFill>
                      <a:schemeClr val="tx1"/>
                    </a:solidFill>
                    <a:latin typeface="Arial" pitchFamily="34" charset="0"/>
                  </a:rPr>
                  <a:t>Atenção Secundária</a:t>
                </a:r>
              </a:p>
            </p:txBody>
          </p:sp>
          <p:sp>
            <p:nvSpPr>
              <p:cNvPr id="67" name="CaixaDeTexto 66"/>
              <p:cNvSpPr txBox="1"/>
              <p:nvPr/>
            </p:nvSpPr>
            <p:spPr>
              <a:xfrm rot="20473473">
                <a:off x="3454847" y="3821850"/>
                <a:ext cx="1785950" cy="646331"/>
              </a:xfrm>
              <a:prstGeom prst="rect">
                <a:avLst/>
              </a:prstGeom>
              <a:noFill/>
            </p:spPr>
            <p:txBody>
              <a:bodyPr spcFirstLastPara="1">
                <a:prstTxWarp prst="textArchDown">
                  <a:avLst/>
                </a:prstTxWarp>
                <a:spAutoFit/>
              </a:bodyPr>
              <a:lstStyle/>
              <a:p>
                <a:pPr>
                  <a:defRPr/>
                </a:pPr>
                <a:r>
                  <a:rPr lang="pt-BR" sz="1500" b="0" dirty="0">
                    <a:solidFill>
                      <a:schemeClr val="tx1"/>
                    </a:solidFill>
                    <a:latin typeface="Arial" pitchFamily="34" charset="0"/>
                  </a:rPr>
                  <a:t>Microrregião</a:t>
                </a:r>
              </a:p>
            </p:txBody>
          </p:sp>
        </p:grpSp>
        <p:grpSp>
          <p:nvGrpSpPr>
            <p:cNvPr id="16" name="Grupo 78"/>
            <p:cNvGrpSpPr>
              <a:grpSpLocks/>
            </p:cNvGrpSpPr>
            <p:nvPr/>
          </p:nvGrpSpPr>
          <p:grpSpPr bwMode="auto">
            <a:xfrm>
              <a:off x="2495623" y="1809946"/>
              <a:ext cx="2397049" cy="2366963"/>
              <a:chOff x="2923670" y="1924071"/>
              <a:chExt cx="2397709" cy="2366785"/>
            </a:xfrm>
          </p:grpSpPr>
          <p:sp>
            <p:nvSpPr>
              <p:cNvPr id="61" name="Elipse 60"/>
              <p:cNvSpPr/>
              <p:nvPr/>
            </p:nvSpPr>
            <p:spPr>
              <a:xfrm>
                <a:off x="2923670" y="1924071"/>
                <a:ext cx="2143139" cy="2366785"/>
              </a:xfrm>
              <a:prstGeom prst="ellipse">
                <a:avLst/>
              </a:prstGeom>
              <a:solidFill>
                <a:schemeClr val="tx2">
                  <a:lumMod val="20000"/>
                  <a:lumOff val="8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6721063"/>
                  <a:satOff val="2923"/>
                  <a:lumOff val="850"/>
                  <a:alphaOff val="0"/>
                </a:schemeClr>
              </a:effectRef>
              <a:fontRef idx="minor">
                <a:schemeClr val="lt1"/>
              </a:fontRef>
            </p:style>
          </p:sp>
          <p:sp>
            <p:nvSpPr>
              <p:cNvPr id="65" name="CaixaDeTexto 64"/>
              <p:cNvSpPr txBox="1"/>
              <p:nvPr/>
            </p:nvSpPr>
            <p:spPr>
              <a:xfrm rot="561058">
                <a:off x="3316916" y="2279996"/>
                <a:ext cx="1785950" cy="646331"/>
              </a:xfrm>
              <a:prstGeom prst="rect">
                <a:avLst/>
              </a:prstGeom>
              <a:noFill/>
            </p:spPr>
            <p:txBody>
              <a:bodyPr spcFirstLastPara="1">
                <a:prstTxWarp prst="textCircle">
                  <a:avLst/>
                </a:prstTxWarp>
                <a:spAutoFit/>
              </a:bodyPr>
              <a:lstStyle/>
              <a:p>
                <a:pPr>
                  <a:defRPr/>
                </a:pPr>
                <a:r>
                  <a:rPr lang="pt-BR" sz="1400" b="0" dirty="0">
                    <a:solidFill>
                      <a:schemeClr val="tx1"/>
                    </a:solidFill>
                    <a:latin typeface="Arial" pitchFamily="34" charset="0"/>
                  </a:rPr>
                  <a:t>Atenção Primária</a:t>
                </a:r>
              </a:p>
            </p:txBody>
          </p:sp>
          <p:sp>
            <p:nvSpPr>
              <p:cNvPr id="68" name="CaixaDeTexto 67"/>
              <p:cNvSpPr txBox="1"/>
              <p:nvPr/>
            </p:nvSpPr>
            <p:spPr>
              <a:xfrm rot="20473473">
                <a:off x="3535429" y="3338109"/>
                <a:ext cx="1785950" cy="646331"/>
              </a:xfrm>
              <a:prstGeom prst="rect">
                <a:avLst/>
              </a:prstGeom>
              <a:noFill/>
            </p:spPr>
            <p:txBody>
              <a:bodyPr spcFirstLastPara="1">
                <a:prstTxWarp prst="textArchDown">
                  <a:avLst/>
                </a:prstTxWarp>
                <a:spAutoFit/>
              </a:bodyPr>
              <a:lstStyle/>
              <a:p>
                <a:pPr>
                  <a:defRPr/>
                </a:pPr>
                <a:r>
                  <a:rPr lang="pt-BR" sz="1500" b="0" dirty="0" smtClean="0">
                    <a:solidFill>
                      <a:schemeClr val="tx1"/>
                    </a:solidFill>
                    <a:latin typeface="Arial" pitchFamily="34" charset="0"/>
                  </a:rPr>
                  <a:t>Município</a:t>
                </a:r>
                <a:endParaRPr lang="pt-BR" sz="1500" b="0" dirty="0">
                  <a:solidFill>
                    <a:schemeClr val="tx1"/>
                  </a:solidFill>
                  <a:latin typeface="Arial" pitchFamily="34" charset="0"/>
                </a:endParaRPr>
              </a:p>
            </p:txBody>
          </p:sp>
        </p:grpSp>
        <p:grpSp>
          <p:nvGrpSpPr>
            <p:cNvPr id="17" name="Grupo 74"/>
            <p:cNvGrpSpPr>
              <a:grpSpLocks/>
            </p:cNvGrpSpPr>
            <p:nvPr/>
          </p:nvGrpSpPr>
          <p:grpSpPr bwMode="auto">
            <a:xfrm>
              <a:off x="2971208" y="2339975"/>
              <a:ext cx="1233488" cy="1335088"/>
              <a:chOff x="3400412" y="2453953"/>
              <a:chExt cx="1232920" cy="1335749"/>
            </a:xfrm>
          </p:grpSpPr>
          <p:sp>
            <p:nvSpPr>
              <p:cNvPr id="62" name="Elipse 61"/>
              <p:cNvSpPr/>
              <p:nvPr/>
            </p:nvSpPr>
            <p:spPr>
              <a:xfrm>
                <a:off x="3400412" y="2453953"/>
                <a:ext cx="1232920" cy="1335749"/>
              </a:xfrm>
              <a:prstGeom prst="ellipse">
                <a:avLst/>
              </a:prstGeom>
              <a:gradFill rotWithShape="0">
                <a:gsLst>
                  <a:gs pos="0">
                    <a:schemeClr val="bg1"/>
                  </a:gs>
                  <a:gs pos="72000">
                    <a:schemeClr val="bg1"/>
                  </a:gs>
                  <a:gs pos="100000">
                    <a:schemeClr val="bg1"/>
                  </a:gs>
                </a:gsLst>
              </a:gradFill>
              <a:ln>
                <a:gradFill>
                  <a:gsLst>
                    <a:gs pos="0">
                      <a:schemeClr val="accent3">
                        <a:lumMod val="60000"/>
                        <a:lumOff val="40000"/>
                      </a:schemeClr>
                    </a:gs>
                    <a:gs pos="50000">
                      <a:schemeClr val="accent3">
                        <a:lumMod val="75000"/>
                      </a:schemeClr>
                    </a:gs>
                    <a:gs pos="100000">
                      <a:schemeClr val="accent3"/>
                    </a:gs>
                  </a:gsLst>
                  <a:lin ang="5400000" scaled="0"/>
                </a:gradFill>
              </a:ln>
              <a:scene3d>
                <a:camera prst="orthographicFront"/>
                <a:lightRig rig="flat" dir="t"/>
              </a:scene3d>
              <a:sp3d prstMaterial="plastic">
                <a:bevelT w="120900" h="88900"/>
                <a:bevelB w="88900" h="31750" prst="angle"/>
              </a:sp3d>
            </p:spPr>
            <p:style>
              <a:lnRef idx="0">
                <a:scrgbClr r="0" g="0" b="0"/>
              </a:lnRef>
              <a:fillRef idx="3">
                <a:scrgbClr r="0" g="0" b="0"/>
              </a:fillRef>
              <a:effectRef idx="1">
                <a:schemeClr val="accent2">
                  <a:hueOff val="0"/>
                  <a:satOff val="0"/>
                  <a:lumOff val="0"/>
                  <a:alphaOff val="0"/>
                </a:schemeClr>
              </a:effectRef>
              <a:fontRef idx="minor">
                <a:schemeClr val="lt1"/>
              </a:fontRef>
            </p:style>
          </p:sp>
          <p:pic>
            <p:nvPicPr>
              <p:cNvPr id="2361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4240" y="2780594"/>
                <a:ext cx="873125" cy="776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23" name="CaixaDeTexto 122"/>
          <p:cNvSpPr txBox="1"/>
          <p:nvPr/>
        </p:nvSpPr>
        <p:spPr bwMode="auto">
          <a:xfrm rot="387043">
            <a:off x="3122532" y="1827392"/>
            <a:ext cx="1730574" cy="570094"/>
          </a:xfrm>
          <a:prstGeom prst="rect">
            <a:avLst/>
          </a:prstGeom>
          <a:noFill/>
        </p:spPr>
        <p:txBody>
          <a:bodyPr spcFirstLastPara="1">
            <a:prstTxWarp prst="textArchUp">
              <a:avLst/>
            </a:prstTxWarp>
            <a:spAutoFit/>
          </a:bodyPr>
          <a:lstStyle/>
          <a:p>
            <a:pPr>
              <a:defRPr/>
            </a:pPr>
            <a:r>
              <a:rPr lang="pt-BR" sz="1400" b="0" dirty="0">
                <a:latin typeface="Arial" pitchFamily="34" charset="0"/>
              </a:rPr>
              <a:t>Atenção </a:t>
            </a:r>
            <a:r>
              <a:rPr lang="pt-BR" sz="1400" b="0" dirty="0" smtClean="0">
                <a:latin typeface="Arial" pitchFamily="34" charset="0"/>
              </a:rPr>
              <a:t>Terciária</a:t>
            </a:r>
            <a:endParaRPr lang="pt-BR" sz="1400" b="0" dirty="0">
              <a:latin typeface="Arial" pitchFamily="34" charset="0"/>
            </a:endParaRPr>
          </a:p>
        </p:txBody>
      </p:sp>
      <p:sp>
        <p:nvSpPr>
          <p:cNvPr id="124" name="Fluxograma: Extrair 123"/>
          <p:cNvSpPr/>
          <p:nvPr/>
        </p:nvSpPr>
        <p:spPr bwMode="auto">
          <a:xfrm>
            <a:off x="2918457" y="3010622"/>
            <a:ext cx="213383" cy="202354"/>
          </a:xfrm>
          <a:prstGeom prst="flowChartExtract">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25" name="Fluxograma: Extrair 124"/>
          <p:cNvSpPr/>
          <p:nvPr/>
        </p:nvSpPr>
        <p:spPr bwMode="auto">
          <a:xfrm>
            <a:off x="2918457" y="3298654"/>
            <a:ext cx="213383" cy="202354"/>
          </a:xfrm>
          <a:prstGeom prst="flowChartExtract">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26" name="Fluxograma: Extrair 125"/>
          <p:cNvSpPr/>
          <p:nvPr/>
        </p:nvSpPr>
        <p:spPr bwMode="auto">
          <a:xfrm>
            <a:off x="2987824" y="3555870"/>
            <a:ext cx="213383" cy="202354"/>
          </a:xfrm>
          <a:prstGeom prst="flowChartExtract">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27" name="Fluxograma: Extrair 126"/>
          <p:cNvSpPr/>
          <p:nvPr/>
        </p:nvSpPr>
        <p:spPr bwMode="auto">
          <a:xfrm>
            <a:off x="4358617" y="2650582"/>
            <a:ext cx="213383" cy="202354"/>
          </a:xfrm>
          <a:prstGeom prst="flowChartExtract">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28" name="Fluxograma: Extrair 127"/>
          <p:cNvSpPr/>
          <p:nvPr/>
        </p:nvSpPr>
        <p:spPr bwMode="auto">
          <a:xfrm>
            <a:off x="4499992" y="3212976"/>
            <a:ext cx="213383" cy="202354"/>
          </a:xfrm>
          <a:prstGeom prst="flowChartExtract">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29" name="Fluxograma: Extrair 128"/>
          <p:cNvSpPr/>
          <p:nvPr/>
        </p:nvSpPr>
        <p:spPr bwMode="auto">
          <a:xfrm>
            <a:off x="4427984" y="3485650"/>
            <a:ext cx="213383" cy="202354"/>
          </a:xfrm>
          <a:prstGeom prst="flowChartExtract">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30" name="Pentágono regular 129"/>
          <p:cNvSpPr/>
          <p:nvPr/>
        </p:nvSpPr>
        <p:spPr bwMode="auto">
          <a:xfrm>
            <a:off x="2623001" y="3537395"/>
            <a:ext cx="142875" cy="137218"/>
          </a:xfrm>
          <a:prstGeom prst="pentagon">
            <a:avLst/>
          </a:prstGeom>
          <a:solidFill>
            <a:schemeClr val="accent1">
              <a:lumMod val="60000"/>
              <a:lumOff val="4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32" name="Pentágono regular 131"/>
          <p:cNvSpPr/>
          <p:nvPr/>
        </p:nvSpPr>
        <p:spPr bwMode="auto">
          <a:xfrm>
            <a:off x="2694439" y="2629321"/>
            <a:ext cx="142875" cy="137218"/>
          </a:xfrm>
          <a:prstGeom prst="pentagon">
            <a:avLst/>
          </a:prstGeom>
          <a:solidFill>
            <a:schemeClr val="accent1">
              <a:lumMod val="60000"/>
              <a:lumOff val="4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33" name="Pentágono regular 132"/>
          <p:cNvSpPr/>
          <p:nvPr/>
        </p:nvSpPr>
        <p:spPr bwMode="auto">
          <a:xfrm>
            <a:off x="4861173" y="3566319"/>
            <a:ext cx="142875" cy="137218"/>
          </a:xfrm>
          <a:prstGeom prst="pentagon">
            <a:avLst/>
          </a:prstGeom>
          <a:solidFill>
            <a:schemeClr val="accent1">
              <a:lumMod val="60000"/>
              <a:lumOff val="4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20" name="Retângulo 19"/>
          <p:cNvSpPr/>
          <p:nvPr/>
        </p:nvSpPr>
        <p:spPr>
          <a:xfrm>
            <a:off x="2512630" y="2939534"/>
            <a:ext cx="377026" cy="369332"/>
          </a:xfrm>
          <a:prstGeom prst="rect">
            <a:avLst/>
          </a:prstGeom>
        </p:spPr>
        <p:txBody>
          <a:bodyPr wrap="none">
            <a:spAutoFit/>
          </a:bodyPr>
          <a:lstStyle/>
          <a:p>
            <a:pPr algn="ctr">
              <a:defRPr/>
            </a:pPr>
            <a:r>
              <a:rPr lang="pt-BR" dirty="0" smtClean="0">
                <a:solidFill>
                  <a:schemeClr val="accent3">
                    <a:lumMod val="60000"/>
                    <a:lumOff val="40000"/>
                  </a:schemeClr>
                </a:solidFill>
                <a:latin typeface="Arial Black" pitchFamily="34" charset="0"/>
              </a:rPr>
              <a:t>H</a:t>
            </a:r>
            <a:endParaRPr lang="pt-BR" dirty="0">
              <a:solidFill>
                <a:schemeClr val="accent3">
                  <a:lumMod val="60000"/>
                  <a:lumOff val="40000"/>
                </a:schemeClr>
              </a:solidFill>
              <a:latin typeface="Arial Black" pitchFamily="34" charset="0"/>
            </a:endParaRPr>
          </a:p>
        </p:txBody>
      </p:sp>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57801" y="3031096"/>
            <a:ext cx="462271" cy="469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tângulo 20"/>
          <p:cNvSpPr/>
          <p:nvPr/>
        </p:nvSpPr>
        <p:spPr>
          <a:xfrm>
            <a:off x="2754814" y="3934797"/>
            <a:ext cx="377026" cy="646331"/>
          </a:xfrm>
          <a:prstGeom prst="rect">
            <a:avLst/>
          </a:prstGeom>
        </p:spPr>
        <p:txBody>
          <a:bodyPr wrap="none">
            <a:spAutoFit/>
          </a:bodyPr>
          <a:lstStyle/>
          <a:p>
            <a:pPr algn="ctr">
              <a:defRPr/>
            </a:pPr>
            <a:r>
              <a:rPr lang="pt-BR" dirty="0" smtClean="0">
                <a:solidFill>
                  <a:schemeClr val="accent3">
                    <a:lumMod val="60000"/>
                    <a:lumOff val="40000"/>
                  </a:schemeClr>
                </a:solidFill>
                <a:latin typeface="Arial Black" pitchFamily="34" charset="0"/>
              </a:rPr>
              <a:t>H</a:t>
            </a:r>
            <a:endParaRPr lang="pt-BR" dirty="0">
              <a:solidFill>
                <a:schemeClr val="accent3">
                  <a:lumMod val="60000"/>
                  <a:lumOff val="40000"/>
                </a:schemeClr>
              </a:solidFill>
              <a:latin typeface="Arial Black" pitchFamily="34" charset="0"/>
            </a:endParaRPr>
          </a:p>
          <a:p>
            <a:pPr algn="ctr">
              <a:defRPr/>
            </a:pPr>
            <a:endParaRPr lang="pt-BR" dirty="0">
              <a:solidFill>
                <a:schemeClr val="accent3">
                  <a:lumMod val="60000"/>
                  <a:lumOff val="40000"/>
                </a:schemeClr>
              </a:solidFill>
              <a:latin typeface="Arial Black" pitchFamily="34" charset="0"/>
            </a:endParaRPr>
          </a:p>
        </p:txBody>
      </p:sp>
      <p:sp>
        <p:nvSpPr>
          <p:cNvPr id="22" name="Retângulo 21"/>
          <p:cNvSpPr/>
          <p:nvPr/>
        </p:nvSpPr>
        <p:spPr>
          <a:xfrm>
            <a:off x="4483006" y="3923764"/>
            <a:ext cx="377026" cy="369332"/>
          </a:xfrm>
          <a:prstGeom prst="rect">
            <a:avLst/>
          </a:prstGeom>
        </p:spPr>
        <p:txBody>
          <a:bodyPr wrap="none">
            <a:spAutoFit/>
          </a:bodyPr>
          <a:lstStyle/>
          <a:p>
            <a:pPr algn="ctr">
              <a:defRPr/>
            </a:pPr>
            <a:r>
              <a:rPr lang="pt-BR" dirty="0">
                <a:solidFill>
                  <a:schemeClr val="accent3">
                    <a:lumMod val="60000"/>
                    <a:lumOff val="40000"/>
                  </a:schemeClr>
                </a:solidFill>
                <a:latin typeface="Arial Black" pitchFamily="34" charset="0"/>
              </a:rPr>
              <a:t>H</a:t>
            </a:r>
          </a:p>
        </p:txBody>
      </p:sp>
      <p:sp>
        <p:nvSpPr>
          <p:cNvPr id="134" name="Pentágono regular 133"/>
          <p:cNvSpPr/>
          <p:nvPr/>
        </p:nvSpPr>
        <p:spPr bwMode="auto">
          <a:xfrm>
            <a:off x="5004048" y="2564904"/>
            <a:ext cx="142875" cy="137218"/>
          </a:xfrm>
          <a:prstGeom prst="pentagon">
            <a:avLst/>
          </a:prstGeom>
          <a:solidFill>
            <a:schemeClr val="bg2">
              <a:lumMod val="2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35" name="Pentágono regular 134"/>
          <p:cNvSpPr/>
          <p:nvPr/>
        </p:nvSpPr>
        <p:spPr bwMode="auto">
          <a:xfrm>
            <a:off x="4932040" y="4077072"/>
            <a:ext cx="142875" cy="137218"/>
          </a:xfrm>
          <a:prstGeom prst="pentagon">
            <a:avLst/>
          </a:prstGeom>
          <a:solidFill>
            <a:schemeClr val="bg2">
              <a:lumMod val="2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36" name="Fluxograma: Extrair 135"/>
          <p:cNvSpPr/>
          <p:nvPr/>
        </p:nvSpPr>
        <p:spPr bwMode="auto">
          <a:xfrm>
            <a:off x="4499992" y="2938614"/>
            <a:ext cx="213383" cy="202354"/>
          </a:xfrm>
          <a:prstGeom prst="flowChartExtract">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37" name="Fluxograma: Extrair 136"/>
          <p:cNvSpPr/>
          <p:nvPr/>
        </p:nvSpPr>
        <p:spPr bwMode="auto">
          <a:xfrm>
            <a:off x="2987824" y="2722590"/>
            <a:ext cx="213383" cy="202354"/>
          </a:xfrm>
          <a:prstGeom prst="flowChartExtract">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38" name="Fluxograma: Extrair 137"/>
          <p:cNvSpPr/>
          <p:nvPr/>
        </p:nvSpPr>
        <p:spPr bwMode="auto">
          <a:xfrm>
            <a:off x="3131840" y="3758224"/>
            <a:ext cx="213383" cy="202354"/>
          </a:xfrm>
          <a:prstGeom prst="flowChartExtract">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39" name="Fluxograma: Extrair 138"/>
          <p:cNvSpPr/>
          <p:nvPr/>
        </p:nvSpPr>
        <p:spPr bwMode="auto">
          <a:xfrm>
            <a:off x="4211960" y="3730702"/>
            <a:ext cx="213383" cy="202354"/>
          </a:xfrm>
          <a:prstGeom prst="flowChartExtract">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41" name="Pentágono regular 140"/>
          <p:cNvSpPr/>
          <p:nvPr/>
        </p:nvSpPr>
        <p:spPr bwMode="auto">
          <a:xfrm>
            <a:off x="2628925" y="4229472"/>
            <a:ext cx="142875" cy="137218"/>
          </a:xfrm>
          <a:prstGeom prst="pentagon">
            <a:avLst/>
          </a:prstGeom>
          <a:solidFill>
            <a:schemeClr val="bg2">
              <a:lumMod val="2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42" name="CaixaDeTexto 141"/>
          <p:cNvSpPr txBox="1"/>
          <p:nvPr/>
        </p:nvSpPr>
        <p:spPr bwMode="auto">
          <a:xfrm>
            <a:off x="2267744" y="3212976"/>
            <a:ext cx="142875" cy="221073"/>
          </a:xfrm>
          <a:prstGeom prst="rect">
            <a:avLst/>
          </a:prstGeom>
          <a:noFill/>
        </p:spPr>
        <p:txBody>
          <a:bodyPr lIns="0" tIns="0" rIns="0" bIns="0">
            <a:spAutoFit/>
          </a:bodyPr>
          <a:lstStyle/>
          <a:p>
            <a:pPr algn="ctr">
              <a:defRPr/>
            </a:pPr>
            <a:r>
              <a:rPr lang="pt-BR" sz="1500" b="0" dirty="0">
                <a:solidFill>
                  <a:schemeClr val="accent2">
                    <a:lumMod val="75000"/>
                  </a:schemeClr>
                </a:solidFill>
                <a:latin typeface="Arial Black" pitchFamily="34" charset="0"/>
              </a:rPr>
              <a:t>H</a:t>
            </a:r>
          </a:p>
        </p:txBody>
      </p:sp>
      <p:sp>
        <p:nvSpPr>
          <p:cNvPr id="143" name="CaixaDeTexto 142"/>
          <p:cNvSpPr txBox="1"/>
          <p:nvPr/>
        </p:nvSpPr>
        <p:spPr bwMode="auto">
          <a:xfrm>
            <a:off x="5220072" y="3140968"/>
            <a:ext cx="142875" cy="221073"/>
          </a:xfrm>
          <a:prstGeom prst="rect">
            <a:avLst/>
          </a:prstGeom>
          <a:noFill/>
        </p:spPr>
        <p:txBody>
          <a:bodyPr lIns="0" tIns="0" rIns="0" bIns="0">
            <a:spAutoFit/>
          </a:bodyPr>
          <a:lstStyle/>
          <a:p>
            <a:pPr algn="ctr">
              <a:defRPr/>
            </a:pPr>
            <a:r>
              <a:rPr lang="pt-BR" sz="1500" b="0" dirty="0">
                <a:solidFill>
                  <a:schemeClr val="accent2">
                    <a:lumMod val="75000"/>
                  </a:schemeClr>
                </a:solidFill>
                <a:latin typeface="Arial Black" pitchFamily="34" charset="0"/>
              </a:rPr>
              <a:t>H</a:t>
            </a:r>
          </a:p>
        </p:txBody>
      </p:sp>
      <p:sp>
        <p:nvSpPr>
          <p:cNvPr id="144" name="Pentágono regular 143"/>
          <p:cNvSpPr/>
          <p:nvPr/>
        </p:nvSpPr>
        <p:spPr bwMode="auto">
          <a:xfrm>
            <a:off x="4788024" y="2715718"/>
            <a:ext cx="142875" cy="137218"/>
          </a:xfrm>
          <a:prstGeom prst="pentagon">
            <a:avLst/>
          </a:prstGeom>
          <a:solidFill>
            <a:schemeClr val="accent1">
              <a:lumMod val="60000"/>
              <a:lumOff val="4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46" name="Pentágono regular 145"/>
          <p:cNvSpPr/>
          <p:nvPr/>
        </p:nvSpPr>
        <p:spPr bwMode="auto">
          <a:xfrm>
            <a:off x="2411760" y="2492896"/>
            <a:ext cx="142875" cy="137218"/>
          </a:xfrm>
          <a:prstGeom prst="pentagon">
            <a:avLst/>
          </a:prstGeom>
          <a:solidFill>
            <a:schemeClr val="bg2">
              <a:lumMod val="2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a:p>
        </p:txBody>
      </p:sp>
      <p:sp>
        <p:nvSpPr>
          <p:cNvPr id="110" name="Text Box 28"/>
          <p:cNvSpPr txBox="1">
            <a:spLocks noChangeArrowheads="1"/>
          </p:cNvSpPr>
          <p:nvPr/>
        </p:nvSpPr>
        <p:spPr bwMode="auto">
          <a:xfrm>
            <a:off x="3635896" y="1242860"/>
            <a:ext cx="830721"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90000"/>
              </a:lnSpc>
              <a:spcBef>
                <a:spcPct val="50000"/>
              </a:spcBef>
            </a:pPr>
            <a:r>
              <a:rPr lang="pt-BR" sz="1600" dirty="0" smtClean="0">
                <a:solidFill>
                  <a:schemeClr val="bg1"/>
                </a:solidFill>
              </a:rPr>
              <a:t>RAUE</a:t>
            </a:r>
            <a:endParaRPr lang="pt-BR" sz="1600" baseline="-25000" dirty="0">
              <a:solidFill>
                <a:schemeClr val="bg1"/>
              </a:solidFill>
            </a:endParaRPr>
          </a:p>
        </p:txBody>
      </p:sp>
      <p:sp>
        <p:nvSpPr>
          <p:cNvPr id="111" name="Text Box 43"/>
          <p:cNvSpPr txBox="1">
            <a:spLocks noChangeArrowheads="1"/>
          </p:cNvSpPr>
          <p:nvPr/>
        </p:nvSpPr>
        <p:spPr bwMode="auto">
          <a:xfrm rot="16200000">
            <a:off x="4435551" y="2932511"/>
            <a:ext cx="3176414" cy="696883"/>
          </a:xfrm>
          <a:prstGeom prst="rect">
            <a:avLst/>
          </a:prstGeom>
          <a:solidFill>
            <a:schemeClr val="accent3"/>
          </a:solidFill>
          <a:ln>
            <a:noFill/>
          </a:ln>
          <a:extLst/>
        </p:spPr>
        <p:txBody>
          <a:bodyPr anchor="ctr" anchorCtr="1"/>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spcBef>
                <a:spcPct val="50000"/>
              </a:spcBef>
            </a:pPr>
            <a:r>
              <a:rPr lang="pt-BR" sz="1300" dirty="0" smtClean="0">
                <a:solidFill>
                  <a:schemeClr val="tx1"/>
                </a:solidFill>
              </a:rPr>
              <a:t>r</a:t>
            </a:r>
            <a:endParaRPr lang="pt-BR" sz="1300" dirty="0">
              <a:solidFill>
                <a:schemeClr val="tx1"/>
              </a:solidFill>
            </a:endParaRPr>
          </a:p>
        </p:txBody>
      </p:sp>
      <p:sp>
        <p:nvSpPr>
          <p:cNvPr id="112" name="Text Box 28"/>
          <p:cNvSpPr txBox="1">
            <a:spLocks noChangeArrowheads="1"/>
          </p:cNvSpPr>
          <p:nvPr/>
        </p:nvSpPr>
        <p:spPr bwMode="auto">
          <a:xfrm>
            <a:off x="5583424" y="1254088"/>
            <a:ext cx="932792"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algn="ctr" eaLnBrk="1" hangingPunct="1">
              <a:lnSpc>
                <a:spcPct val="90000"/>
              </a:lnSpc>
              <a:spcBef>
                <a:spcPct val="50000"/>
              </a:spcBef>
            </a:pPr>
            <a:r>
              <a:rPr lang="pt-BR" sz="1600" dirty="0" smtClean="0">
                <a:solidFill>
                  <a:schemeClr val="bg1"/>
                </a:solidFill>
              </a:rPr>
              <a:t>RCPCD</a:t>
            </a:r>
            <a:endParaRPr lang="pt-BR" sz="1600" baseline="-25000" dirty="0">
              <a:solidFill>
                <a:schemeClr val="bg1"/>
              </a:solidFill>
            </a:endParaRPr>
          </a:p>
        </p:txBody>
      </p:sp>
      <p:sp>
        <p:nvSpPr>
          <p:cNvPr id="19" name="Título 18"/>
          <p:cNvSpPr>
            <a:spLocks noGrp="1"/>
          </p:cNvSpPr>
          <p:nvPr>
            <p:ph type="title"/>
          </p:nvPr>
        </p:nvSpPr>
        <p:spPr>
          <a:xfrm>
            <a:off x="1816916" y="218446"/>
            <a:ext cx="8153400" cy="990600"/>
          </a:xfrm>
        </p:spPr>
        <p:txBody>
          <a:bodyPr>
            <a:normAutofit/>
          </a:bodyPr>
          <a:lstStyle/>
          <a:p>
            <a:pPr lvl="0"/>
            <a:r>
              <a:rPr lang="pt-BR" dirty="0" smtClean="0"/>
              <a:t> Estrutura Operacional RASB</a:t>
            </a:r>
            <a:endParaRPr lang="pt-BR" dirty="0"/>
          </a:p>
        </p:txBody>
      </p:sp>
    </p:spTree>
    <p:extLst>
      <p:ext uri="{BB962C8B-B14F-4D97-AF65-F5344CB8AC3E}">
        <p14:creationId xmlns:p14="http://schemas.microsoft.com/office/powerpoint/2010/main" xmlns="" val="2804417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3728" y="228600"/>
            <a:ext cx="6194648" cy="990600"/>
          </a:xfrm>
        </p:spPr>
        <p:txBody>
          <a:bodyPr>
            <a:normAutofit/>
          </a:bodyPr>
          <a:lstStyle/>
          <a:p>
            <a:pPr lvl="0"/>
            <a:r>
              <a:rPr lang="pt-BR" dirty="0" smtClean="0"/>
              <a:t>Modelo Lógico de Atenção</a:t>
            </a:r>
            <a:endParaRPr lang="pt-BR" dirty="0"/>
          </a:p>
        </p:txBody>
      </p:sp>
      <p:sp>
        <p:nvSpPr>
          <p:cNvPr id="4" name="Retângulo 3"/>
          <p:cNvSpPr/>
          <p:nvPr/>
        </p:nvSpPr>
        <p:spPr>
          <a:xfrm>
            <a:off x="5292080" y="1772816"/>
            <a:ext cx="3420061"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pt-BR" sz="2400" b="1" dirty="0"/>
              <a:t>O MODELO DE ATENÇÃO ÀS CONDIÇÕES CRÔNICAS</a:t>
            </a:r>
          </a:p>
        </p:txBody>
      </p:sp>
      <p:sp>
        <p:nvSpPr>
          <p:cNvPr id="25603" name="Rectangle 3"/>
          <p:cNvSpPr>
            <a:spLocks noGrp="1" noChangeArrowheads="1"/>
          </p:cNvSpPr>
          <p:nvPr>
            <p:ph type="body" idx="4294967295"/>
          </p:nvPr>
        </p:nvSpPr>
        <p:spPr>
          <a:xfrm>
            <a:off x="323528" y="1772816"/>
            <a:ext cx="3383980" cy="1187152"/>
          </a:xfrm>
        </p:spPr>
        <p:style>
          <a:lnRef idx="1">
            <a:schemeClr val="accent3"/>
          </a:lnRef>
          <a:fillRef idx="2">
            <a:schemeClr val="accent3"/>
          </a:fillRef>
          <a:effectRef idx="1">
            <a:schemeClr val="accent3"/>
          </a:effectRef>
          <a:fontRef idx="minor">
            <a:schemeClr val="dk1"/>
          </a:fontRef>
        </p:style>
        <p:txBody>
          <a:bodyPr>
            <a:noAutofit/>
          </a:bodyPr>
          <a:lstStyle/>
          <a:p>
            <a:pPr marL="0" indent="0" algn="ctr" eaLnBrk="1" hangingPunct="1">
              <a:buNone/>
            </a:pPr>
            <a:r>
              <a:rPr lang="pt-BR" sz="2400" b="1" dirty="0" smtClean="0"/>
              <a:t>O MODELO DE ATENÇÃO ÀS CONDIÇÕES AGUDAS</a:t>
            </a:r>
          </a:p>
          <a:p>
            <a:pPr algn="ctr" eaLnBrk="1" hangingPunct="1"/>
            <a:endParaRPr lang="pt-BR" sz="2400" b="1" dirty="0"/>
          </a:p>
          <a:p>
            <a:pPr algn="ctr" eaLnBrk="1" hangingPunct="1"/>
            <a:endParaRPr lang="pt-BR" sz="2400" b="1" dirty="0" smtClean="0"/>
          </a:p>
          <a:p>
            <a:pPr algn="ctr" eaLnBrk="1" hangingPunct="1"/>
            <a:endParaRPr lang="pt-BR" sz="2400" b="1" dirty="0" smtClean="0"/>
          </a:p>
        </p:txBody>
      </p:sp>
      <p:sp>
        <p:nvSpPr>
          <p:cNvPr id="16" name="Elipse 15"/>
          <p:cNvSpPr/>
          <p:nvPr/>
        </p:nvSpPr>
        <p:spPr>
          <a:xfrm>
            <a:off x="971600" y="215186"/>
            <a:ext cx="1036030" cy="1036320"/>
          </a:xfrm>
          <a:prstGeom prst="ellipse">
            <a:avLst/>
          </a:prstGeom>
          <a:blipFill>
            <a:blip r:embed="rId2" cstate="print">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Retângulo 2"/>
          <p:cNvSpPr/>
          <p:nvPr/>
        </p:nvSpPr>
        <p:spPr>
          <a:xfrm>
            <a:off x="323528" y="3343632"/>
            <a:ext cx="8604448" cy="2677656"/>
          </a:xfrm>
          <a:prstGeom prst="rect">
            <a:avLst/>
          </a:prstGeom>
        </p:spPr>
        <p:txBody>
          <a:bodyPr wrap="square">
            <a:spAutoFit/>
          </a:bodyPr>
          <a:lstStyle/>
          <a:p>
            <a:pPr marL="457200" indent="-457200">
              <a:buFont typeface="Wingdings" panose="05000000000000000000" pitchFamily="2" charset="2"/>
              <a:buChar char="ü"/>
            </a:pPr>
            <a:r>
              <a:rPr lang="pt-BR" sz="2400" b="1" dirty="0" smtClean="0"/>
              <a:t>Agenda pautada </a:t>
            </a:r>
            <a:r>
              <a:rPr lang="pt-BR" sz="2400" b="1" dirty="0"/>
              <a:t>nas necessidades da </a:t>
            </a:r>
            <a:r>
              <a:rPr lang="pt-BR" sz="2400" b="1" dirty="0" smtClean="0"/>
              <a:t>população</a:t>
            </a:r>
          </a:p>
          <a:p>
            <a:pPr marL="457200" indent="-457200">
              <a:buFont typeface="Wingdings" panose="05000000000000000000" pitchFamily="2" charset="2"/>
              <a:buChar char="ü"/>
            </a:pPr>
            <a:r>
              <a:rPr lang="pt-BR" sz="2400" dirty="0" smtClean="0"/>
              <a:t>Deve ser </a:t>
            </a:r>
            <a:r>
              <a:rPr lang="pt-BR" sz="2400" b="1" dirty="0" smtClean="0"/>
              <a:t>discutida </a:t>
            </a:r>
            <a:r>
              <a:rPr lang="pt-BR" sz="2400" b="1" dirty="0"/>
              <a:t>com </a:t>
            </a:r>
            <a:r>
              <a:rPr lang="pt-BR" sz="2400" b="1" dirty="0" smtClean="0"/>
              <a:t>a comunidade</a:t>
            </a:r>
            <a:r>
              <a:rPr lang="pt-BR" sz="2400" dirty="0" smtClean="0"/>
              <a:t>.</a:t>
            </a:r>
          </a:p>
          <a:p>
            <a:pPr marL="457200" indent="-457200">
              <a:buFont typeface="Wingdings" panose="05000000000000000000" pitchFamily="2" charset="2"/>
              <a:buChar char="ü"/>
            </a:pPr>
            <a:r>
              <a:rPr lang="pt-BR" sz="2400" dirty="0"/>
              <a:t>A ordem de chegada não deve ser o principal critério para o atendimento </a:t>
            </a:r>
            <a:r>
              <a:rPr lang="pt-BR" sz="2400" dirty="0" smtClean="0"/>
              <a:t>dos casos</a:t>
            </a:r>
            <a:r>
              <a:rPr lang="pt-BR" sz="2400" dirty="0"/>
              <a:t>, mas a sua </a:t>
            </a:r>
            <a:r>
              <a:rPr lang="pt-BR" sz="2400" b="1" dirty="0" smtClean="0"/>
              <a:t>gravidade. </a:t>
            </a:r>
          </a:p>
          <a:p>
            <a:pPr marL="457200" indent="-457200">
              <a:buFont typeface="Wingdings" panose="05000000000000000000" pitchFamily="2" charset="2"/>
              <a:buChar char="ü"/>
            </a:pPr>
            <a:r>
              <a:rPr lang="pt-BR" sz="2400" dirty="0" smtClean="0"/>
              <a:t>O </a:t>
            </a:r>
            <a:r>
              <a:rPr lang="pt-BR" sz="2400" b="1" dirty="0"/>
              <a:t>Acolhimento </a:t>
            </a:r>
            <a:r>
              <a:rPr lang="pt-BR" sz="2400" b="1" dirty="0" smtClean="0"/>
              <a:t>a todos</a:t>
            </a:r>
            <a:r>
              <a:rPr lang="pt-BR" sz="2400" dirty="0" smtClean="0"/>
              <a:t>, </a:t>
            </a:r>
            <a:r>
              <a:rPr lang="pt-BR" sz="2400" dirty="0"/>
              <a:t>não devendo limitar-se ao recebimento da demanda </a:t>
            </a:r>
            <a:r>
              <a:rPr lang="pt-BR" sz="2400" dirty="0" smtClean="0"/>
              <a:t>espontânea para </a:t>
            </a:r>
            <a:r>
              <a:rPr lang="pt-BR" sz="2400" dirty="0"/>
              <a:t>identificação de risco ou definição de urgências.</a:t>
            </a:r>
          </a:p>
        </p:txBody>
      </p:sp>
      <p:pic>
        <p:nvPicPr>
          <p:cNvPr id="4098" name="Picture 2" descr="C:\Users\Aline\AppData\Local\Microsoft\Windows\Temporary Internet Files\Content.IE5\4L2W72QS\MC90044193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58071" y="1268760"/>
            <a:ext cx="1978025" cy="19081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ixaDeTexto 4"/>
          <p:cNvSpPr txBox="1"/>
          <p:nvPr/>
        </p:nvSpPr>
        <p:spPr>
          <a:xfrm>
            <a:off x="179512" y="6381328"/>
            <a:ext cx="2376264" cy="369332"/>
          </a:xfrm>
          <a:prstGeom prst="rect">
            <a:avLst/>
          </a:prstGeom>
          <a:noFill/>
        </p:spPr>
        <p:txBody>
          <a:bodyPr wrap="square" rtlCol="0">
            <a:spAutoFit/>
          </a:bodyPr>
          <a:lstStyle/>
          <a:p>
            <a:r>
              <a:rPr lang="pt-BR" dirty="0" smtClean="0"/>
              <a:t>Brasil, 2008</a:t>
            </a:r>
            <a:endParaRPr lang="pt-BR" dirty="0"/>
          </a:p>
        </p:txBody>
      </p:sp>
    </p:spTree>
    <p:extLst>
      <p:ext uri="{BB962C8B-B14F-4D97-AF65-F5344CB8AC3E}">
        <p14:creationId xmlns:p14="http://schemas.microsoft.com/office/powerpoint/2010/main" xmlns="" val="14641578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pt-BR" dirty="0"/>
              <a:t>6- Perspectivas </a:t>
            </a:r>
            <a:r>
              <a:rPr lang="pt-BR" dirty="0" smtClean="0"/>
              <a:t>Futuras</a:t>
            </a:r>
            <a:endParaRPr lang="pt-BR" dirty="0"/>
          </a:p>
        </p:txBody>
      </p:sp>
    </p:spTree>
    <p:extLst>
      <p:ext uri="{BB962C8B-B14F-4D97-AF65-F5344CB8AC3E}">
        <p14:creationId xmlns:p14="http://schemas.microsoft.com/office/powerpoint/2010/main" xmlns="" val="393799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60648"/>
            <a:ext cx="8511480" cy="990600"/>
          </a:xfrm>
        </p:spPr>
        <p:txBody>
          <a:bodyPr>
            <a:noAutofit/>
          </a:bodyPr>
          <a:lstStyle/>
          <a:p>
            <a:r>
              <a:rPr lang="pt-BR" sz="3600" dirty="0" smtClean="0"/>
              <a:t>Problemas complexos... </a:t>
            </a:r>
            <a:endParaRPr lang="pt-BR" sz="3600" dirty="0"/>
          </a:p>
        </p:txBody>
      </p:sp>
      <p:pic>
        <p:nvPicPr>
          <p:cNvPr id="1026" name="Picture 2" descr="http://www.consumidorrs.com.br/rs2/userfilesimage/emergencia%20lotada%20hcp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5709" y="1628800"/>
            <a:ext cx="3816424" cy="250357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28" name="Picture 4" descr="http://www.piadasdofacebook.com.br/piadasdofacebook/wp-content/uploads/2012/10/Enquanto-isso-na-fila-do-SU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824" y="3437406"/>
            <a:ext cx="3312368" cy="330396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30" name="Picture 6" descr="http://www.hiltonfranco.com.br/wp-content/uploads/2011/09/socorrao-ambulancias1.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788276" y="1628800"/>
            <a:ext cx="3351676" cy="2079786"/>
          </a:xfrm>
          <a:prstGeom prst="rect">
            <a:avLst/>
          </a:prstGeom>
          <a:solidFill>
            <a:schemeClr val="accent2"/>
          </a:solidFill>
          <a:ln>
            <a:solidFill>
              <a:schemeClr val="tx1"/>
            </a:solidFill>
          </a:ln>
        </p:spPr>
      </p:pic>
    </p:spTree>
    <p:extLst>
      <p:ext uri="{BB962C8B-B14F-4D97-AF65-F5344CB8AC3E}">
        <p14:creationId xmlns:p14="http://schemas.microsoft.com/office/powerpoint/2010/main" xmlns="" val="8874972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5"/>
          <p:cNvSpPr>
            <a:spLocks noChangeArrowheads="1"/>
          </p:cNvSpPr>
          <p:nvPr/>
        </p:nvSpPr>
        <p:spPr bwMode="auto">
          <a:xfrm>
            <a:off x="631671" y="2071390"/>
            <a:ext cx="8188801"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r>
              <a:rPr lang="pt-BR" sz="2800" dirty="0" smtClean="0">
                <a:solidFill>
                  <a:schemeClr val="tx1"/>
                </a:solidFill>
              </a:rPr>
              <a:t>Melhoram os resultados sanitários nas condições crônicas</a:t>
            </a:r>
          </a:p>
          <a:p>
            <a:pPr marL="342900" indent="-342900">
              <a:spcBef>
                <a:spcPct val="20000"/>
              </a:spcBef>
              <a:buFontTx/>
              <a:buChar char="•"/>
            </a:pPr>
            <a:r>
              <a:rPr lang="pt-BR" sz="2800" dirty="0" smtClean="0">
                <a:solidFill>
                  <a:schemeClr val="tx1"/>
                </a:solidFill>
              </a:rPr>
              <a:t>Diminuem as referências a especialistas e a hospitais</a:t>
            </a:r>
          </a:p>
          <a:p>
            <a:pPr marL="342900" indent="-342900">
              <a:spcBef>
                <a:spcPct val="20000"/>
              </a:spcBef>
              <a:buFontTx/>
              <a:buChar char="•"/>
            </a:pPr>
            <a:r>
              <a:rPr lang="pt-BR" sz="2800" dirty="0" smtClean="0">
                <a:solidFill>
                  <a:schemeClr val="tx1"/>
                </a:solidFill>
              </a:rPr>
              <a:t>Aumentam a eficiência dos sistemas de atenção à saúde</a:t>
            </a:r>
          </a:p>
          <a:p>
            <a:pPr marL="342900" indent="-342900">
              <a:spcBef>
                <a:spcPct val="20000"/>
              </a:spcBef>
              <a:buFontTx/>
              <a:buChar char="•"/>
            </a:pPr>
            <a:r>
              <a:rPr lang="pt-BR" sz="2800" dirty="0" smtClean="0">
                <a:solidFill>
                  <a:schemeClr val="tx1"/>
                </a:solidFill>
              </a:rPr>
              <a:t>Produzem serviços mais custo/efetivos</a:t>
            </a:r>
          </a:p>
          <a:p>
            <a:pPr marL="342900" indent="-342900">
              <a:spcBef>
                <a:spcPct val="20000"/>
              </a:spcBef>
              <a:buFontTx/>
              <a:buChar char="•"/>
            </a:pPr>
            <a:r>
              <a:rPr lang="pt-BR" sz="2800" dirty="0" smtClean="0">
                <a:solidFill>
                  <a:schemeClr val="tx1"/>
                </a:solidFill>
              </a:rPr>
              <a:t>Aumentam a satisfação das pessoas usuárias</a:t>
            </a:r>
          </a:p>
          <a:p>
            <a:pPr marL="342900" indent="-342900">
              <a:spcBef>
                <a:spcPct val="20000"/>
              </a:spcBef>
              <a:buFontTx/>
              <a:buChar char="•"/>
            </a:pPr>
            <a:endParaRPr lang="pt-BR" sz="2800" dirty="0" smtClean="0">
              <a:solidFill>
                <a:schemeClr val="tx1"/>
              </a:solidFill>
            </a:endParaRPr>
          </a:p>
          <a:p>
            <a:pPr marL="342900" indent="-342900">
              <a:spcBef>
                <a:spcPct val="20000"/>
              </a:spcBef>
              <a:buFontTx/>
              <a:buChar char="•"/>
            </a:pPr>
            <a:endParaRPr lang="pt-BR" sz="2800" dirty="0">
              <a:solidFill>
                <a:schemeClr val="tx1"/>
              </a:solidFill>
            </a:endParaRPr>
          </a:p>
        </p:txBody>
      </p:sp>
      <p:sp>
        <p:nvSpPr>
          <p:cNvPr id="29700" name="Text Box 6"/>
          <p:cNvSpPr txBox="1">
            <a:spLocks noChangeArrowheads="1"/>
          </p:cNvSpPr>
          <p:nvPr/>
        </p:nvSpPr>
        <p:spPr bwMode="auto">
          <a:xfrm>
            <a:off x="179512" y="6433591"/>
            <a:ext cx="799306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3200" b="1">
                <a:solidFill>
                  <a:srgbClr val="FF0066"/>
                </a:solidFill>
                <a:latin typeface="Arial" charset="0"/>
              </a:defRPr>
            </a:lvl1pPr>
            <a:lvl2pPr marL="742950" indent="-285750" eaLnBrk="0" hangingPunct="0">
              <a:defRPr sz="3200" b="1">
                <a:solidFill>
                  <a:srgbClr val="FF0066"/>
                </a:solidFill>
                <a:latin typeface="Arial" charset="0"/>
              </a:defRPr>
            </a:lvl2pPr>
            <a:lvl3pPr marL="1143000" indent="-228600" eaLnBrk="0" hangingPunct="0">
              <a:defRPr sz="3200" b="1">
                <a:solidFill>
                  <a:srgbClr val="FF0066"/>
                </a:solidFill>
                <a:latin typeface="Arial" charset="0"/>
              </a:defRPr>
            </a:lvl3pPr>
            <a:lvl4pPr marL="1600200" indent="-228600" eaLnBrk="0" hangingPunct="0">
              <a:defRPr sz="3200" b="1">
                <a:solidFill>
                  <a:srgbClr val="FF0066"/>
                </a:solidFill>
                <a:latin typeface="Arial" charset="0"/>
              </a:defRPr>
            </a:lvl4pPr>
            <a:lvl5pPr marL="2057400" indent="-228600" eaLnBrk="0" hangingPunct="0">
              <a:defRPr sz="3200" b="1">
                <a:solidFill>
                  <a:srgbClr val="FF0066"/>
                </a:solidFill>
                <a:latin typeface="Arial" charset="0"/>
              </a:defRPr>
            </a:lvl5pPr>
            <a:lvl6pPr marL="2514600" indent="-228600" eaLnBrk="0" fontAlgn="base" hangingPunct="0">
              <a:spcBef>
                <a:spcPct val="0"/>
              </a:spcBef>
              <a:spcAft>
                <a:spcPct val="0"/>
              </a:spcAft>
              <a:defRPr sz="3200" b="1">
                <a:solidFill>
                  <a:srgbClr val="FF0066"/>
                </a:solidFill>
                <a:latin typeface="Arial" charset="0"/>
              </a:defRPr>
            </a:lvl6pPr>
            <a:lvl7pPr marL="2971800" indent="-228600" eaLnBrk="0" fontAlgn="base" hangingPunct="0">
              <a:spcBef>
                <a:spcPct val="0"/>
              </a:spcBef>
              <a:spcAft>
                <a:spcPct val="0"/>
              </a:spcAft>
              <a:defRPr sz="3200" b="1">
                <a:solidFill>
                  <a:srgbClr val="FF0066"/>
                </a:solidFill>
                <a:latin typeface="Arial" charset="0"/>
              </a:defRPr>
            </a:lvl7pPr>
            <a:lvl8pPr marL="3429000" indent="-228600" eaLnBrk="0" fontAlgn="base" hangingPunct="0">
              <a:spcBef>
                <a:spcPct val="0"/>
              </a:spcBef>
              <a:spcAft>
                <a:spcPct val="0"/>
              </a:spcAft>
              <a:defRPr sz="3200" b="1">
                <a:solidFill>
                  <a:srgbClr val="FF0066"/>
                </a:solidFill>
                <a:latin typeface="Arial" charset="0"/>
              </a:defRPr>
            </a:lvl8pPr>
            <a:lvl9pPr marL="3886200" indent="-228600" eaLnBrk="0" fontAlgn="base" hangingPunct="0">
              <a:spcBef>
                <a:spcPct val="0"/>
              </a:spcBef>
              <a:spcAft>
                <a:spcPct val="0"/>
              </a:spcAft>
              <a:defRPr sz="3200" b="1">
                <a:solidFill>
                  <a:srgbClr val="FF0066"/>
                </a:solidFill>
                <a:latin typeface="Arial" charset="0"/>
              </a:defRPr>
            </a:lvl9pPr>
          </a:lstStyle>
          <a:p>
            <a:pPr eaLnBrk="1" hangingPunct="1">
              <a:spcBef>
                <a:spcPct val="50000"/>
              </a:spcBef>
            </a:pPr>
            <a:r>
              <a:rPr lang="pt-BR" sz="1400" b="0" dirty="0" smtClean="0">
                <a:solidFill>
                  <a:schemeClr val="tx1"/>
                </a:solidFill>
              </a:rPr>
              <a:t>Mendes, 2011.</a:t>
            </a:r>
            <a:endParaRPr lang="pt-BR" sz="1400" b="0" dirty="0">
              <a:solidFill>
                <a:schemeClr val="tx1"/>
              </a:solidFill>
            </a:endParaRPr>
          </a:p>
        </p:txBody>
      </p:sp>
      <p:sp>
        <p:nvSpPr>
          <p:cNvPr id="2" name="Título 1"/>
          <p:cNvSpPr>
            <a:spLocks noGrp="1"/>
          </p:cNvSpPr>
          <p:nvPr>
            <p:ph type="title"/>
          </p:nvPr>
        </p:nvSpPr>
        <p:spPr>
          <a:xfrm>
            <a:off x="678247" y="188640"/>
            <a:ext cx="8153400" cy="990600"/>
          </a:xfrm>
        </p:spPr>
        <p:txBody>
          <a:bodyPr>
            <a:normAutofit/>
          </a:bodyPr>
          <a:lstStyle/>
          <a:p>
            <a:r>
              <a:rPr lang="pt-BR" dirty="0" smtClean="0">
                <a:solidFill>
                  <a:srgbClr val="FF0000"/>
                </a:solidFill>
              </a:rPr>
              <a:t>Consolidação das RAS!!!</a:t>
            </a:r>
            <a:endParaRPr lang="pt-BR" dirty="0"/>
          </a:p>
        </p:txBody>
      </p:sp>
    </p:spTree>
    <p:extLst>
      <p:ext uri="{BB962C8B-B14F-4D97-AF65-F5344CB8AC3E}">
        <p14:creationId xmlns:p14="http://schemas.microsoft.com/office/powerpoint/2010/main" xmlns="" val="5732935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Para Próxima Aula</a:t>
            </a:r>
            <a:endParaRPr lang="pt-BR" dirty="0"/>
          </a:p>
        </p:txBody>
      </p:sp>
      <p:pic>
        <p:nvPicPr>
          <p:cNvPr id="15362" name="Picture 2" descr="https://fbcdn-sphotos-h-a.akamaihd.net/hphotos-ak-prn2/1236137_623770930978386_1476246255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1700808"/>
            <a:ext cx="6336704" cy="475252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http://3.bp.blogspot.com/-p0V0OWoZJ-w/TZvdlt0nmaI/AAAAAAAAAPA/sAAdj8O4zwM/s1600/menina_apontando1.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23528" y="4835039"/>
            <a:ext cx="2795154" cy="1834321"/>
          </a:xfrm>
          <a:prstGeom prst="rect">
            <a:avLst/>
          </a:prstGeom>
          <a:noFill/>
          <a:ln w="57150">
            <a:solidFill>
              <a:srgbClr val="FFC000"/>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00383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90600" y="228600"/>
            <a:ext cx="8153400" cy="990600"/>
          </a:xfrm>
        </p:spPr>
        <p:txBody>
          <a:bodyPr/>
          <a:lstStyle/>
          <a:p>
            <a:r>
              <a:rPr lang="pt-BR" dirty="0" smtClean="0"/>
              <a:t>Referências</a:t>
            </a:r>
            <a:endParaRPr lang="pt-BR" dirty="0"/>
          </a:p>
        </p:txBody>
      </p:sp>
      <p:sp>
        <p:nvSpPr>
          <p:cNvPr id="3" name="Espaço Reservado para Conteúdo 2"/>
          <p:cNvSpPr>
            <a:spLocks noGrp="1"/>
          </p:cNvSpPr>
          <p:nvPr>
            <p:ph sz="quarter" idx="4294967295"/>
          </p:nvPr>
        </p:nvSpPr>
        <p:spPr>
          <a:xfrm>
            <a:off x="288032" y="1093440"/>
            <a:ext cx="8748464" cy="5215880"/>
          </a:xfrm>
        </p:spPr>
        <p:txBody>
          <a:bodyPr>
            <a:noAutofit/>
          </a:bodyPr>
          <a:lstStyle/>
          <a:p>
            <a:pPr marL="0" indent="0">
              <a:buNone/>
            </a:pPr>
            <a:r>
              <a:rPr lang="pt-BR" sz="1200" dirty="0" smtClean="0"/>
              <a:t>OPAS. </a:t>
            </a:r>
            <a:r>
              <a:rPr lang="pt-BR" sz="1200" dirty="0" err="1" smtClean="0"/>
              <a:t>Organizacion</a:t>
            </a:r>
            <a:r>
              <a:rPr lang="pt-BR" sz="1200" dirty="0" smtClean="0"/>
              <a:t> </a:t>
            </a:r>
            <a:r>
              <a:rPr lang="pt-BR" sz="1200" dirty="0" err="1" smtClean="0"/>
              <a:t>Panamericana</a:t>
            </a:r>
            <a:r>
              <a:rPr lang="pt-BR" sz="1200" dirty="0" smtClean="0"/>
              <a:t> de La </a:t>
            </a:r>
            <a:r>
              <a:rPr lang="pt-BR" sz="1200" dirty="0" err="1" smtClean="0"/>
              <a:t>Salud</a:t>
            </a:r>
            <a:r>
              <a:rPr lang="pt-BR" sz="1200" dirty="0" smtClean="0"/>
              <a:t>. Informe Dawson: El futuro de </a:t>
            </a:r>
            <a:r>
              <a:rPr lang="pt-BR" sz="1200" dirty="0" err="1" smtClean="0"/>
              <a:t>los</a:t>
            </a:r>
            <a:r>
              <a:rPr lang="pt-BR" sz="1200" dirty="0" smtClean="0"/>
              <a:t> </a:t>
            </a:r>
            <a:r>
              <a:rPr lang="pt-BR" sz="1200" dirty="0" err="1" smtClean="0"/>
              <a:t>servicios</a:t>
            </a:r>
            <a:r>
              <a:rPr lang="pt-BR" sz="1200" dirty="0" smtClean="0"/>
              <a:t> médicos y afines-1920. Washington, 1964.</a:t>
            </a:r>
          </a:p>
          <a:p>
            <a:pPr marL="0" indent="0">
              <a:buNone/>
            </a:pPr>
            <a:r>
              <a:rPr lang="pt-BR" sz="1200" dirty="0" smtClean="0"/>
              <a:t>Mendes, EV. As Redes de Atenção. Organização </a:t>
            </a:r>
            <a:r>
              <a:rPr lang="pt-BR" sz="1200" dirty="0" err="1" smtClean="0"/>
              <a:t>Panamericana</a:t>
            </a:r>
            <a:r>
              <a:rPr lang="pt-BR" sz="1200" dirty="0" smtClean="0"/>
              <a:t> de Saúde. 2011.</a:t>
            </a:r>
          </a:p>
          <a:p>
            <a:pPr marL="0" indent="0">
              <a:buNone/>
            </a:pPr>
            <a:r>
              <a:rPr lang="pt-BR" sz="1200" dirty="0" smtClean="0"/>
              <a:t>LIMA, LD et al. Regionalização da Saúde no Brasil. In: </a:t>
            </a:r>
            <a:r>
              <a:rPr lang="pt-BR" sz="1200" dirty="0" err="1" smtClean="0"/>
              <a:t>Giovanela</a:t>
            </a:r>
            <a:r>
              <a:rPr lang="pt-BR" sz="1200" dirty="0" smtClean="0"/>
              <a:t>, LG et al. Políticas e Sistemas de Saúde no Brasil.2ª Ed. Revidada e Ampliada. Editora Fiocruz, 2012.</a:t>
            </a:r>
          </a:p>
          <a:p>
            <a:pPr marL="0" indent="0" algn="just">
              <a:buNone/>
            </a:pPr>
            <a:r>
              <a:rPr lang="pt-BR" sz="1200" dirty="0"/>
              <a:t>BRASIL. Ministério da Saúde. Diretrizes da Politica Nacional de Saúde Bucal.</a:t>
            </a:r>
            <a:r>
              <a:rPr lang="pt-BR" sz="1200" i="1" dirty="0"/>
              <a:t> </a:t>
            </a:r>
            <a:r>
              <a:rPr lang="en-US" sz="1200" dirty="0"/>
              <a:t>Brasília DF: 2006.</a:t>
            </a:r>
          </a:p>
          <a:p>
            <a:pPr marL="0" indent="0" algn="just">
              <a:buNone/>
            </a:pPr>
            <a:r>
              <a:rPr lang="pt-BR" sz="1200" dirty="0"/>
              <a:t>BRASIL. A política nacional de saúde bucal do Brasil: registro de uma conquista histórica. Brasília: Organização Pan-Americana da Saúde, 2006.</a:t>
            </a:r>
          </a:p>
          <a:p>
            <a:pPr marL="0" indent="0">
              <a:buNone/>
            </a:pPr>
            <a:r>
              <a:rPr lang="pt-BR" sz="1200" dirty="0" smtClean="0"/>
              <a:t>BRASIL. Constituição Federal de 1988.</a:t>
            </a:r>
          </a:p>
          <a:p>
            <a:pPr marL="0" lvl="0" indent="0">
              <a:buNone/>
            </a:pPr>
            <a:r>
              <a:rPr lang="pt-BR" sz="1200" dirty="0"/>
              <a:t>BRASIL. Ministério da Saúde. Caderno de Atenção Básica nº </a:t>
            </a:r>
            <a:r>
              <a:rPr lang="pt-BR" sz="1200" dirty="0" smtClean="0"/>
              <a:t>17: Saúde Bucal. </a:t>
            </a:r>
            <a:r>
              <a:rPr lang="pt-BR" sz="1200" dirty="0"/>
              <a:t>Brasília DF, 2007.</a:t>
            </a:r>
          </a:p>
          <a:p>
            <a:pPr marL="0" indent="0">
              <a:buNone/>
            </a:pPr>
            <a:r>
              <a:rPr lang="pt-BR" sz="1200" dirty="0" smtClean="0"/>
              <a:t>BRASIL.. PORTARIA </a:t>
            </a:r>
            <a:r>
              <a:rPr lang="pt-BR" sz="1200" dirty="0"/>
              <a:t>Nº 4.279, DE 30 DE DEZEMBRO DE </a:t>
            </a:r>
            <a:r>
              <a:rPr lang="pt-BR" sz="1200" dirty="0" smtClean="0"/>
              <a:t>2010. Estabelece </a:t>
            </a:r>
            <a:r>
              <a:rPr lang="pt-BR" sz="1200" dirty="0"/>
              <a:t>diretrizes para a organização da Rede de Atenção à Saúde no âmbito do Sistema Único de Saúde (SUS).</a:t>
            </a:r>
          </a:p>
          <a:p>
            <a:pPr marL="0" indent="0">
              <a:buNone/>
            </a:pPr>
            <a:r>
              <a:rPr lang="pt-BR" sz="1200" dirty="0" smtClean="0"/>
              <a:t>BRASIL. Decreto </a:t>
            </a:r>
            <a:r>
              <a:rPr lang="pt-BR" sz="1200" dirty="0"/>
              <a:t>7508. DECRETO Nº 7.508, DE 28 DE JUNHO DE </a:t>
            </a:r>
            <a:r>
              <a:rPr lang="pt-BR" sz="1200" dirty="0" smtClean="0"/>
              <a:t>2011. Regulamenta </a:t>
            </a:r>
            <a:r>
              <a:rPr lang="pt-BR" sz="1200" dirty="0"/>
              <a:t>a Lei no </a:t>
            </a:r>
            <a:r>
              <a:rPr lang="pt-BR" sz="1200" dirty="0" smtClean="0"/>
              <a:t>8.080.</a:t>
            </a:r>
          </a:p>
          <a:p>
            <a:pPr marL="0" indent="0">
              <a:buNone/>
            </a:pPr>
            <a:r>
              <a:rPr lang="pt-BR" sz="1200" dirty="0"/>
              <a:t>BRASIL. Ministério da Saúde. Departamento de Atenção Básica. Histórico de Cobertura da Saúde da Família. </a:t>
            </a:r>
            <a:r>
              <a:rPr lang="pt-BR" sz="1200" dirty="0" smtClean="0"/>
              <a:t>Acessado </a:t>
            </a:r>
            <a:r>
              <a:rPr lang="pt-BR" sz="1200" dirty="0"/>
              <a:t>em: 26/08/2013. Disponível em: </a:t>
            </a:r>
            <a:r>
              <a:rPr lang="pt-BR" sz="1200" dirty="0">
                <a:hlinkClick r:id="rId2"/>
              </a:rPr>
              <a:t>http://</a:t>
            </a:r>
            <a:r>
              <a:rPr lang="pt-BR" sz="1200" dirty="0" smtClean="0">
                <a:hlinkClick r:id="rId2"/>
              </a:rPr>
              <a:t>dab.saude.gov.br/abnumeros.php#historico</a:t>
            </a:r>
            <a:endParaRPr lang="pt-BR" sz="1200" dirty="0" smtClean="0"/>
          </a:p>
          <a:p>
            <a:pPr marL="0" indent="0">
              <a:buNone/>
            </a:pPr>
            <a:r>
              <a:rPr lang="pt-BR" sz="1200" dirty="0" smtClean="0"/>
              <a:t>BRASIL</a:t>
            </a:r>
            <a:r>
              <a:rPr lang="pt-BR" sz="1200" dirty="0"/>
              <a:t>. Ministério da Saúde. Projeto SB-Brasil 2010: Pesquisa Nacional de Saúde Bucal - Resultados Principais. Brasília, DF: Ministério da Saúde. 2011.</a:t>
            </a:r>
          </a:p>
          <a:p>
            <a:pPr marL="0" indent="0">
              <a:buNone/>
            </a:pPr>
            <a:r>
              <a:rPr lang="pt-BR" sz="1200" dirty="0" smtClean="0"/>
              <a:t>BRASIL. Redes integradas de saúde. </a:t>
            </a:r>
            <a:r>
              <a:rPr lang="pt-BR" sz="1200" dirty="0"/>
              <a:t>2013. </a:t>
            </a:r>
            <a:r>
              <a:rPr lang="pt-BR" sz="1200" dirty="0">
                <a:hlinkClick r:id="rId3"/>
              </a:rPr>
              <a:t>http://</a:t>
            </a:r>
            <a:r>
              <a:rPr lang="pt-BR" sz="1200" dirty="0" smtClean="0">
                <a:hlinkClick r:id="rId3"/>
              </a:rPr>
              <a:t>portal.saude.gov.br/portal/saude/visualizar_texto.cfm?idtxt=21125</a:t>
            </a:r>
            <a:endParaRPr lang="pt-BR" sz="1200" dirty="0" smtClean="0"/>
          </a:p>
          <a:p>
            <a:pPr marL="0" indent="0">
              <a:buNone/>
            </a:pPr>
            <a:r>
              <a:rPr lang="pt-BR" sz="1200" dirty="0" smtClean="0"/>
              <a:t>BRASIL. Redes de Atenção à Saúde. RAS. </a:t>
            </a:r>
            <a:r>
              <a:rPr lang="pt-BR" sz="1200" dirty="0"/>
              <a:t>2013. </a:t>
            </a:r>
            <a:r>
              <a:rPr lang="pt-BR" sz="1200" dirty="0">
                <a:hlinkClick r:id="rId4"/>
              </a:rPr>
              <a:t>http://</a:t>
            </a:r>
            <a:r>
              <a:rPr lang="pt-BR" sz="1200" dirty="0" smtClean="0">
                <a:hlinkClick r:id="rId4"/>
              </a:rPr>
              <a:t>portal.saude.gov.br/portal/saude/Gestor/visualizar_texto.cfm?idtxt=35699&amp;janela=1</a:t>
            </a:r>
            <a:endParaRPr lang="pt-BR" sz="1200" dirty="0" smtClean="0"/>
          </a:p>
          <a:p>
            <a:pPr marL="0" indent="0">
              <a:buNone/>
            </a:pPr>
            <a:r>
              <a:rPr lang="pt-BR" sz="1200" dirty="0" smtClean="0"/>
              <a:t>BRASIL. Redes Temáticas. </a:t>
            </a:r>
            <a:r>
              <a:rPr lang="pt-BR" sz="1200" dirty="0"/>
              <a:t>2013. </a:t>
            </a:r>
            <a:r>
              <a:rPr lang="pt-BR" sz="1200" dirty="0">
                <a:hlinkClick r:id="rId5"/>
              </a:rPr>
              <a:t>http://</a:t>
            </a:r>
            <a:r>
              <a:rPr lang="pt-BR" sz="1200" dirty="0" smtClean="0">
                <a:hlinkClick r:id="rId5"/>
              </a:rPr>
              <a:t>portal.saude.gov.br/portal/saude/Gestor/visualizar_texto.cfm?idtxt=41371&amp;janela=1</a:t>
            </a:r>
            <a:endParaRPr lang="pt-BR" sz="1200" dirty="0" smtClean="0"/>
          </a:p>
          <a:p>
            <a:pPr marL="0" indent="0">
              <a:buNone/>
            </a:pPr>
            <a:r>
              <a:rPr lang="pt-BR" sz="1200" dirty="0" smtClean="0"/>
              <a:t>SES-RS. Rede </a:t>
            </a:r>
            <a:r>
              <a:rPr lang="pt-BR" sz="1200" dirty="0" err="1" smtClean="0"/>
              <a:t>Chimarão</a:t>
            </a:r>
            <a:r>
              <a:rPr lang="pt-BR" sz="1200" dirty="0"/>
              <a:t>. </a:t>
            </a:r>
            <a:r>
              <a:rPr lang="pt-BR" sz="1200" dirty="0">
                <a:hlinkClick r:id="rId6"/>
              </a:rPr>
              <a:t>http://www.saude.rs.gov.br/conteudo/333/?</a:t>
            </a:r>
            <a:r>
              <a:rPr lang="pt-BR" sz="1200" dirty="0" smtClean="0">
                <a:hlinkClick r:id="rId6"/>
              </a:rPr>
              <a:t>Entre_na_Rede_Chimarr%C3%A3o</a:t>
            </a:r>
            <a:endParaRPr lang="pt-BR" sz="1200" dirty="0" smtClean="0"/>
          </a:p>
        </p:txBody>
      </p:sp>
    </p:spTree>
    <p:extLst>
      <p:ext uri="{BB962C8B-B14F-4D97-AF65-F5344CB8AC3E}">
        <p14:creationId xmlns:p14="http://schemas.microsoft.com/office/powerpoint/2010/main" xmlns="" val="821409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60648"/>
            <a:ext cx="8511480" cy="990600"/>
          </a:xfrm>
        </p:spPr>
        <p:txBody>
          <a:bodyPr>
            <a:noAutofit/>
          </a:bodyPr>
          <a:lstStyle/>
          <a:p>
            <a:r>
              <a:rPr lang="pt-BR" sz="3600" dirty="0" smtClean="0"/>
              <a:t>Repostas complexas...</a:t>
            </a:r>
            <a:endParaRPr lang="pt-BR" sz="3600" dirty="0"/>
          </a:p>
        </p:txBody>
      </p:sp>
      <p:pic>
        <p:nvPicPr>
          <p:cNvPr id="1032" name="Picture 8" descr="http://3.bp.blogspot.com/-p0V0OWoZJ-w/TZvdlt0nmaI/AAAAAAAAAPA/sAAdj8O4zwM/s1600/menina_apontando1.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995936" y="3189680"/>
            <a:ext cx="4644008" cy="3047632"/>
          </a:xfrm>
          <a:prstGeom prst="rect">
            <a:avLst/>
          </a:prstGeom>
          <a:noFill/>
          <a:ln w="57150">
            <a:solidFill>
              <a:srgbClr val="FF0000"/>
            </a:solidFill>
          </a:ln>
          <a:extLst>
            <a:ext uri="{909E8E84-426E-40DD-AFC4-6F175D3DCCD1}">
              <a14:hiddenFill xmlns:a14="http://schemas.microsoft.com/office/drawing/2010/main" xmlns="">
                <a:solidFill>
                  <a:srgbClr val="FFFFFF"/>
                </a:solidFill>
              </a14:hiddenFill>
            </a:ext>
          </a:extLst>
        </p:spPr>
      </p:pic>
      <p:pic>
        <p:nvPicPr>
          <p:cNvPr id="7" name="Picture 4" descr="http://www.revistacorpore.com.br/admin/assets/image/curitiba-ed30/sistema-unico-de-saude+sus+gestao-publica.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539552" y="1844824"/>
            <a:ext cx="3734750" cy="35283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8136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smtClean="0">
                <a:solidFill>
                  <a:schemeClr val="accent1">
                    <a:lumMod val="50000"/>
                  </a:schemeClr>
                </a:solidFill>
              </a:rPr>
              <a:t>Roteiro da Aula</a:t>
            </a:r>
            <a:endParaRPr lang="pt-BR" b="1" dirty="0">
              <a:solidFill>
                <a:schemeClr val="accent1">
                  <a:lumMod val="50000"/>
                </a:schemeClr>
              </a:solidFill>
            </a:endParaRPr>
          </a:p>
        </p:txBody>
      </p:sp>
      <p:sp>
        <p:nvSpPr>
          <p:cNvPr id="4" name="Espaço Reservado para Texto 3"/>
          <p:cNvSpPr>
            <a:spLocks noGrp="1"/>
          </p:cNvSpPr>
          <p:nvPr>
            <p:ph type="body" idx="2"/>
          </p:nvPr>
        </p:nvSpPr>
        <p:spPr>
          <a:xfrm>
            <a:off x="609600" y="2130152"/>
            <a:ext cx="2450232" cy="3171056"/>
          </a:xfrm>
        </p:spPr>
        <p:txBody>
          <a:bodyPr>
            <a:normAutofit/>
          </a:bodyPr>
          <a:lstStyle/>
          <a:p>
            <a:endParaRPr lang="pt-BR" dirty="0" smtClean="0"/>
          </a:p>
        </p:txBody>
      </p:sp>
      <p:sp>
        <p:nvSpPr>
          <p:cNvPr id="2" name="Espaço Reservado para Conteúdo 1"/>
          <p:cNvSpPr>
            <a:spLocks noGrp="1"/>
          </p:cNvSpPr>
          <p:nvPr>
            <p:ph sz="quarter" idx="1"/>
          </p:nvPr>
        </p:nvSpPr>
        <p:spPr>
          <a:xfrm>
            <a:off x="3203848" y="2060848"/>
            <a:ext cx="5594176" cy="3312368"/>
          </a:xfrm>
        </p:spPr>
        <p:txBody>
          <a:bodyPr/>
          <a:lstStyle/>
          <a:p>
            <a:pPr marL="0" indent="0">
              <a:buNone/>
            </a:pPr>
            <a:r>
              <a:rPr lang="pt-BR" dirty="0" smtClean="0"/>
              <a:t>1- Marco </a:t>
            </a:r>
            <a:r>
              <a:rPr lang="pt-BR" dirty="0"/>
              <a:t>Histórico das RAS</a:t>
            </a:r>
          </a:p>
          <a:p>
            <a:pPr marL="0" indent="0">
              <a:buNone/>
            </a:pPr>
            <a:r>
              <a:rPr lang="pt-BR" dirty="0"/>
              <a:t>2- Situação de Saúde no Brasil</a:t>
            </a:r>
          </a:p>
          <a:p>
            <a:pPr marL="0" indent="0">
              <a:buNone/>
            </a:pPr>
            <a:r>
              <a:rPr lang="pt-BR" dirty="0"/>
              <a:t>3- Conceito e organização das RAS </a:t>
            </a:r>
          </a:p>
          <a:p>
            <a:pPr marL="0" indent="0">
              <a:buNone/>
            </a:pPr>
            <a:r>
              <a:rPr lang="pt-BR" dirty="0"/>
              <a:t>4- RAS no SUS</a:t>
            </a:r>
          </a:p>
          <a:p>
            <a:pPr marL="0" indent="0">
              <a:buNone/>
            </a:pPr>
            <a:r>
              <a:rPr lang="pt-BR" dirty="0"/>
              <a:t>5- RAS na SB do SUS</a:t>
            </a:r>
          </a:p>
          <a:p>
            <a:pPr marL="0" indent="0">
              <a:buNone/>
            </a:pPr>
            <a:r>
              <a:rPr lang="pt-BR" dirty="0"/>
              <a:t>6- Perspectivas </a:t>
            </a:r>
            <a:r>
              <a:rPr lang="pt-BR" dirty="0" smtClean="0"/>
              <a:t>Futuras</a:t>
            </a:r>
            <a:endParaRPr lang="pt-BR" dirty="0"/>
          </a:p>
        </p:txBody>
      </p:sp>
      <p:pic>
        <p:nvPicPr>
          <p:cNvPr id="5" name="Picture 2" descr="http://agavefamilyhealth.com/creativemedicine/wp-content/uploads/2011/07/provider-network-330x220.png"/>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p:blipFill>
        <p:spPr bwMode="auto">
          <a:xfrm>
            <a:off x="755576" y="2636912"/>
            <a:ext cx="2189395" cy="18002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3451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pt-BR" dirty="0"/>
              <a:t>1- Marco Histórico das </a:t>
            </a:r>
            <a:r>
              <a:rPr lang="pt-BR" dirty="0" smtClean="0"/>
              <a:t>RAS</a:t>
            </a:r>
            <a:endParaRPr lang="pt-BR" dirty="0"/>
          </a:p>
        </p:txBody>
      </p:sp>
      <p:pic>
        <p:nvPicPr>
          <p:cNvPr id="6146" name="Picture 2" descr="http://sharetv.org/images/guide/11346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52436" y="2796694"/>
            <a:ext cx="381000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6528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idx="1"/>
          </p:nvPr>
        </p:nvSpPr>
        <p:spPr bwMode="auto">
          <a:xfrm>
            <a:off x="3181028" y="2492896"/>
            <a:ext cx="5207396" cy="273630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eaLnBrk="1" hangingPunct="1">
              <a:lnSpc>
                <a:spcPct val="80000"/>
              </a:lnSpc>
              <a:buNone/>
            </a:pPr>
            <a:r>
              <a:rPr lang="pt-BR" sz="2400" dirty="0" smtClean="0"/>
              <a:t>Bertrand Dawson, </a:t>
            </a:r>
            <a:r>
              <a:rPr lang="pt-BR" sz="2400" dirty="0"/>
              <a:t>m</a:t>
            </a:r>
            <a:r>
              <a:rPr lang="pt-BR" sz="2400" dirty="0" smtClean="0"/>
              <a:t>édico, trabalhou na organização de serviços de emergência na I guerra.</a:t>
            </a:r>
          </a:p>
          <a:p>
            <a:pPr marL="0" indent="0" eaLnBrk="1" hangingPunct="1">
              <a:lnSpc>
                <a:spcPct val="80000"/>
              </a:lnSpc>
              <a:buNone/>
            </a:pPr>
            <a:r>
              <a:rPr lang="pt-BR" sz="2400" dirty="0" smtClean="0"/>
              <a:t>Coordenador de uma comissão que precisava definir “</a:t>
            </a:r>
            <a:r>
              <a:rPr lang="pt-BR" sz="2400" i="1" dirty="0" smtClean="0"/>
              <a:t>esquemas para a provisão sistematizada de serviços médicos e afins que deveriam estar disponíveis </a:t>
            </a:r>
            <a:r>
              <a:rPr lang="pt-BR" sz="2400" i="1" dirty="0" smtClean="0">
                <a:solidFill>
                  <a:srgbClr val="FF0000"/>
                </a:solidFill>
              </a:rPr>
              <a:t>para a população de uma área específica</a:t>
            </a:r>
            <a:r>
              <a:rPr lang="pt-BR" sz="2400" dirty="0" smtClean="0"/>
              <a:t>”   </a:t>
            </a:r>
          </a:p>
        </p:txBody>
      </p:sp>
      <p:pic>
        <p:nvPicPr>
          <p:cNvPr id="12290" name="Picture 2" descr="http://images.npg.org.uk/800_800/3/5/mw1653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204864"/>
            <a:ext cx="2583493" cy="33843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ítulo 2"/>
          <p:cNvSpPr>
            <a:spLocks noGrp="1"/>
          </p:cNvSpPr>
          <p:nvPr>
            <p:ph type="title"/>
          </p:nvPr>
        </p:nvSpPr>
        <p:spPr/>
        <p:txBody>
          <a:bodyPr/>
          <a:lstStyle/>
          <a:p>
            <a:r>
              <a:rPr lang="pt-BR" b="1" dirty="0">
                <a:solidFill>
                  <a:schemeClr val="accent1">
                    <a:lumMod val="50000"/>
                  </a:schemeClr>
                </a:solidFill>
              </a:rPr>
              <a:t>Relatório Dawson - 1920</a:t>
            </a:r>
          </a:p>
        </p:txBody>
      </p:sp>
      <p:sp>
        <p:nvSpPr>
          <p:cNvPr id="2" name="CaixaDeTexto 1"/>
          <p:cNvSpPr txBox="1"/>
          <p:nvPr/>
        </p:nvSpPr>
        <p:spPr>
          <a:xfrm>
            <a:off x="6372200" y="6021288"/>
            <a:ext cx="1440160" cy="369332"/>
          </a:xfrm>
          <a:prstGeom prst="rect">
            <a:avLst/>
          </a:prstGeom>
          <a:noFill/>
        </p:spPr>
        <p:txBody>
          <a:bodyPr wrap="square" rtlCol="0">
            <a:spAutoFit/>
          </a:bodyPr>
          <a:lstStyle/>
          <a:p>
            <a:r>
              <a:rPr lang="pt-BR" dirty="0" smtClean="0"/>
              <a:t>OPAS, 1964</a:t>
            </a:r>
            <a:endParaRPr lang="pt-BR" dirty="0"/>
          </a:p>
        </p:txBody>
      </p:sp>
    </p:spTree>
    <p:extLst>
      <p:ext uri="{BB962C8B-B14F-4D97-AF65-F5344CB8AC3E}">
        <p14:creationId xmlns:p14="http://schemas.microsoft.com/office/powerpoint/2010/main" xmlns="" val="1616344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Personalizada 19">
      <a:dk1>
        <a:sysClr val="windowText" lastClr="000000"/>
      </a:dk1>
      <a:lt1>
        <a:sysClr val="window" lastClr="FFFFFF"/>
      </a:lt1>
      <a:dk2>
        <a:srgbClr val="3E3D2D"/>
      </a:dk2>
      <a:lt2>
        <a:srgbClr val="DBF5A5"/>
      </a:lt2>
      <a:accent1>
        <a:srgbClr val="00B05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8633</TotalTime>
  <Words>3742</Words>
  <Application>Microsoft Office PowerPoint</Application>
  <PresentationFormat>Apresentação na tela (4:3)</PresentationFormat>
  <Paragraphs>548</Paragraphs>
  <Slides>52</Slides>
  <Notes>15</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52</vt:i4>
      </vt:variant>
    </vt:vector>
  </HeadingPairs>
  <TitlesOfParts>
    <vt:vector size="54" baseType="lpstr">
      <vt:lpstr>Mediano</vt:lpstr>
      <vt:lpstr>Figura</vt:lpstr>
      <vt:lpstr>Slide 1</vt:lpstr>
      <vt:lpstr>Slide 2</vt:lpstr>
      <vt:lpstr>Redes de Atenção à Saúde???</vt:lpstr>
      <vt:lpstr>Slide 4</vt:lpstr>
      <vt:lpstr>Problemas complexos... </vt:lpstr>
      <vt:lpstr>Repostas complexas...</vt:lpstr>
      <vt:lpstr>Roteiro da Aula</vt:lpstr>
      <vt:lpstr>1- Marco Histórico das RAS</vt:lpstr>
      <vt:lpstr>Relatório Dawson - 1920</vt:lpstr>
      <vt:lpstr>Relatório Dawson - 1920</vt:lpstr>
      <vt:lpstr>Slide 11</vt:lpstr>
      <vt:lpstr>2- Situação de Saúde no Brasil</vt:lpstr>
      <vt:lpstr>Transição Demográfica</vt:lpstr>
      <vt:lpstr>Transição Epidemiológica</vt:lpstr>
      <vt:lpstr>Transição Epidemiológica</vt:lpstr>
      <vt:lpstr>3- Conceito e Organização das RAS</vt:lpstr>
      <vt:lpstr>Conceito</vt:lpstr>
      <vt:lpstr>Características Principais</vt:lpstr>
      <vt:lpstr>Características RAS MS</vt:lpstr>
      <vt:lpstr>Organização das RAS</vt:lpstr>
      <vt:lpstr>Organização das RAS - Elementos</vt:lpstr>
      <vt:lpstr>Slide 22</vt:lpstr>
      <vt:lpstr>Slide 23</vt:lpstr>
      <vt:lpstr>Atenção Primária à Saúde</vt:lpstr>
      <vt:lpstr>Atenção Sec./Média Complexidade</vt:lpstr>
      <vt:lpstr>Atenção Terc./Alta Complexidade</vt:lpstr>
      <vt:lpstr>Sistemas Logísticos e de Apoio</vt:lpstr>
      <vt:lpstr>Sistema de Governança</vt:lpstr>
      <vt:lpstr>Slide 29</vt:lpstr>
      <vt:lpstr>Slide 30</vt:lpstr>
      <vt:lpstr>Slide 31</vt:lpstr>
      <vt:lpstr>Slide 32</vt:lpstr>
      <vt:lpstr>Slide 33</vt:lpstr>
      <vt:lpstr>Slide 34</vt:lpstr>
      <vt:lpstr>Slide 35</vt:lpstr>
      <vt:lpstr>MLA – Condições Agudas</vt:lpstr>
      <vt:lpstr>MLA: MACC - Condições crônicas</vt:lpstr>
      <vt:lpstr>4- RAS no SUS</vt:lpstr>
      <vt:lpstr>Histórico</vt:lpstr>
      <vt:lpstr>Contexto</vt:lpstr>
      <vt:lpstr>RAS no RGS</vt:lpstr>
      <vt:lpstr>Slide 42</vt:lpstr>
      <vt:lpstr>5- RAS na SB do SUS</vt:lpstr>
      <vt:lpstr>Organização das RAS - Elementos</vt:lpstr>
      <vt:lpstr>População</vt:lpstr>
      <vt:lpstr>Slide 46</vt:lpstr>
      <vt:lpstr> Estrutura Operacional RASB</vt:lpstr>
      <vt:lpstr>Modelo Lógico de Atenção</vt:lpstr>
      <vt:lpstr>6- Perspectivas Futuras</vt:lpstr>
      <vt:lpstr>Consolidação das RAS!!!</vt:lpstr>
      <vt:lpstr>Para Próxima Aula</vt:lpstr>
      <vt:lpstr>Referências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Aline</dc:creator>
  <cp:lastModifiedBy>Windows</cp:lastModifiedBy>
  <cp:revision>177</cp:revision>
  <cp:lastPrinted>2013-09-21T04:14:54Z</cp:lastPrinted>
  <dcterms:created xsi:type="dcterms:W3CDTF">2013-09-06T20:15:17Z</dcterms:created>
  <dcterms:modified xsi:type="dcterms:W3CDTF">2015-01-08T13:31:48Z</dcterms:modified>
</cp:coreProperties>
</file>